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7" r:id="rId5"/>
    <p:sldId id="273" r:id="rId6"/>
    <p:sldId id="260" r:id="rId7"/>
    <p:sldId id="2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8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2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2700" y="0"/>
            <a:ext cx="12192002" cy="6859460"/>
            <a:chOff x="-12700" y="0"/>
            <a:chExt cx="12192002" cy="6859460"/>
          </a:xfrm>
        </p:grpSpPr>
        <p:sp>
          <p:nvSpPr>
            <p:cNvPr id="3" name="AutoShape 3"/>
            <p:cNvSpPr/>
            <p:nvPr/>
          </p:nvSpPr>
          <p:spPr>
            <a:xfrm>
              <a:off x="6609413" y="0"/>
              <a:ext cx="5582587" cy="1205121"/>
            </a:xfrm>
            <a:custGeom>
              <a:avLst/>
              <a:gdLst/>
              <a:ahLst/>
              <a:cxnLst/>
              <a:rect l="l" t="t" r="r" b="b"/>
              <a:pathLst>
                <a:path w="7357901" h="1588360">
                  <a:moveTo>
                    <a:pt x="0" y="0"/>
                  </a:moveTo>
                  <a:lnTo>
                    <a:pt x="7357901" y="0"/>
                  </a:lnTo>
                  <a:lnTo>
                    <a:pt x="7357901" y="1277737"/>
                  </a:lnTo>
                  <a:lnTo>
                    <a:pt x="7318039" y="1282574"/>
                  </a:lnTo>
                  <a:cubicBezTo>
                    <a:pt x="7181731" y="1298760"/>
                    <a:pt x="7044997" y="1314947"/>
                    <a:pt x="6908689" y="1331134"/>
                  </a:cubicBezTo>
                  <a:cubicBezTo>
                    <a:pt x="6875038" y="1335393"/>
                    <a:pt x="6841387" y="1339227"/>
                    <a:pt x="6807311" y="1343061"/>
                  </a:cubicBezTo>
                  <a:lnTo>
                    <a:pt x="6806884" y="1343061"/>
                  </a:lnTo>
                  <a:cubicBezTo>
                    <a:pt x="6671428" y="1358821"/>
                    <a:pt x="6535972" y="1374582"/>
                    <a:pt x="6400516" y="1389917"/>
                  </a:cubicBezTo>
                  <a:lnTo>
                    <a:pt x="6400090" y="1389917"/>
                  </a:lnTo>
                  <a:cubicBezTo>
                    <a:pt x="6374958" y="1392472"/>
                    <a:pt x="6350252" y="1395454"/>
                    <a:pt x="6325120" y="1398010"/>
                  </a:cubicBezTo>
                  <a:cubicBezTo>
                    <a:pt x="5985202" y="1435920"/>
                    <a:pt x="5644858" y="1470849"/>
                    <a:pt x="5304514" y="1500241"/>
                  </a:cubicBezTo>
                  <a:cubicBezTo>
                    <a:pt x="4744373" y="1548801"/>
                    <a:pt x="4182954" y="1582026"/>
                    <a:pt x="3620683" y="1587563"/>
                  </a:cubicBezTo>
                  <a:cubicBezTo>
                    <a:pt x="3460095" y="1589267"/>
                    <a:pt x="3299081" y="1588415"/>
                    <a:pt x="3138067" y="1583303"/>
                  </a:cubicBezTo>
                  <a:cubicBezTo>
                    <a:pt x="2887601" y="1574784"/>
                    <a:pt x="2637987" y="1555190"/>
                    <a:pt x="2392207" y="1515576"/>
                  </a:cubicBezTo>
                  <a:cubicBezTo>
                    <a:pt x="2240565" y="1491722"/>
                    <a:pt x="2090626" y="1460200"/>
                    <a:pt x="1942816" y="1418882"/>
                  </a:cubicBezTo>
                  <a:cubicBezTo>
                    <a:pt x="1867420" y="1398010"/>
                    <a:pt x="1792878" y="1374582"/>
                    <a:pt x="1718761" y="1348172"/>
                  </a:cubicBezTo>
                  <a:cubicBezTo>
                    <a:pt x="1704704" y="1343912"/>
                    <a:pt x="1691072" y="1338801"/>
                    <a:pt x="1677015" y="1333689"/>
                  </a:cubicBezTo>
                  <a:cubicBezTo>
                    <a:pt x="1623344" y="1314521"/>
                    <a:pt x="1570100" y="1293649"/>
                    <a:pt x="1517279" y="1271073"/>
                  </a:cubicBezTo>
                  <a:cubicBezTo>
                    <a:pt x="1504074" y="1265961"/>
                    <a:pt x="1491297" y="1260850"/>
                    <a:pt x="1478518" y="1254886"/>
                  </a:cubicBezTo>
                  <a:cubicBezTo>
                    <a:pt x="1427827" y="1233162"/>
                    <a:pt x="1377990" y="1210160"/>
                    <a:pt x="1328153" y="1185880"/>
                  </a:cubicBezTo>
                  <a:cubicBezTo>
                    <a:pt x="1315799" y="1180343"/>
                    <a:pt x="1303446" y="1173953"/>
                    <a:pt x="1291520" y="1167990"/>
                  </a:cubicBezTo>
                  <a:cubicBezTo>
                    <a:pt x="1243385" y="1144136"/>
                    <a:pt x="1196104" y="1119004"/>
                    <a:pt x="1149249" y="1093446"/>
                  </a:cubicBezTo>
                  <a:cubicBezTo>
                    <a:pt x="1137747" y="1087057"/>
                    <a:pt x="1126245" y="1080242"/>
                    <a:pt x="1115170" y="1073852"/>
                  </a:cubicBezTo>
                  <a:cubicBezTo>
                    <a:pt x="1070018" y="1048294"/>
                    <a:pt x="1025293" y="1021459"/>
                    <a:pt x="981419" y="993771"/>
                  </a:cubicBezTo>
                  <a:lnTo>
                    <a:pt x="980992" y="993771"/>
                  </a:lnTo>
                  <a:cubicBezTo>
                    <a:pt x="969917" y="986956"/>
                    <a:pt x="959694" y="980140"/>
                    <a:pt x="949045" y="972899"/>
                  </a:cubicBezTo>
                  <a:cubicBezTo>
                    <a:pt x="905598" y="945637"/>
                    <a:pt x="863000" y="917098"/>
                    <a:pt x="821257" y="887706"/>
                  </a:cubicBezTo>
                  <a:cubicBezTo>
                    <a:pt x="811033" y="880465"/>
                    <a:pt x="801237" y="873650"/>
                    <a:pt x="791440" y="865982"/>
                  </a:cubicBezTo>
                  <a:cubicBezTo>
                    <a:pt x="750546" y="837017"/>
                    <a:pt x="710506" y="807199"/>
                    <a:pt x="670892" y="776104"/>
                  </a:cubicBezTo>
                  <a:cubicBezTo>
                    <a:pt x="661094" y="768437"/>
                    <a:pt x="651297" y="760769"/>
                    <a:pt x="641926" y="753102"/>
                  </a:cubicBezTo>
                  <a:cubicBezTo>
                    <a:pt x="627018" y="741175"/>
                    <a:pt x="612108" y="729248"/>
                    <a:pt x="597201" y="716895"/>
                  </a:cubicBezTo>
                  <a:cubicBezTo>
                    <a:pt x="574198" y="698153"/>
                    <a:pt x="551622" y="678559"/>
                    <a:pt x="529047" y="658538"/>
                  </a:cubicBezTo>
                  <a:cubicBezTo>
                    <a:pt x="520101" y="650445"/>
                    <a:pt x="510729" y="642352"/>
                    <a:pt x="501785" y="633833"/>
                  </a:cubicBezTo>
                  <a:cubicBezTo>
                    <a:pt x="466003" y="601885"/>
                    <a:pt x="431074" y="568234"/>
                    <a:pt x="396997" y="533305"/>
                  </a:cubicBezTo>
                  <a:cubicBezTo>
                    <a:pt x="388478" y="524786"/>
                    <a:pt x="379959" y="516267"/>
                    <a:pt x="372291" y="507748"/>
                  </a:cubicBezTo>
                  <a:cubicBezTo>
                    <a:pt x="339067" y="473245"/>
                    <a:pt x="306693" y="437890"/>
                    <a:pt x="276025" y="401257"/>
                  </a:cubicBezTo>
                  <a:cubicBezTo>
                    <a:pt x="267932" y="392312"/>
                    <a:pt x="260263" y="383366"/>
                    <a:pt x="253022" y="373995"/>
                  </a:cubicBezTo>
                  <a:cubicBezTo>
                    <a:pt x="222354" y="337363"/>
                    <a:pt x="192961" y="300304"/>
                    <a:pt x="165275" y="261967"/>
                  </a:cubicBezTo>
                  <a:cubicBezTo>
                    <a:pt x="158032" y="252596"/>
                    <a:pt x="151217" y="243225"/>
                    <a:pt x="144402" y="233428"/>
                  </a:cubicBezTo>
                  <a:cubicBezTo>
                    <a:pt x="116714" y="194665"/>
                    <a:pt x="90731" y="155476"/>
                    <a:pt x="66024" y="115436"/>
                  </a:cubicBezTo>
                  <a:cubicBezTo>
                    <a:pt x="59635" y="105213"/>
                    <a:pt x="53245" y="94990"/>
                    <a:pt x="47282" y="84767"/>
                  </a:cubicBezTo>
                  <a:cubicBezTo>
                    <a:pt x="30669" y="56653"/>
                    <a:pt x="14910" y="28540"/>
                    <a:pt x="0" y="0"/>
                  </a:cubicBezTo>
                  <a:close/>
                </a:path>
              </a:pathLst>
            </a:custGeom>
            <a:solidFill>
              <a:srgbClr val="F9942A">
                <a:alpha val="4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4" name="AutoShape 4"/>
            <p:cNvSpPr/>
            <p:nvPr/>
          </p:nvSpPr>
          <p:spPr>
            <a:xfrm>
              <a:off x="6240108" y="0"/>
              <a:ext cx="5951892" cy="6858000"/>
            </a:xfrm>
            <a:custGeom>
              <a:avLst/>
              <a:gdLst/>
              <a:ahLst/>
              <a:cxnLst/>
              <a:rect l="l" t="t" r="r" b="b"/>
              <a:pathLst>
                <a:path w="5951892" h="6858000">
                  <a:moveTo>
                    <a:pt x="3105362" y="0"/>
                  </a:moveTo>
                  <a:lnTo>
                    <a:pt x="5951892" y="0"/>
                  </a:lnTo>
                  <a:lnTo>
                    <a:pt x="5951892" y="6858000"/>
                  </a:lnTo>
                  <a:lnTo>
                    <a:pt x="2783310" y="6858000"/>
                  </a:lnTo>
                  <a:lnTo>
                    <a:pt x="2569703" y="6645028"/>
                  </a:lnTo>
                  <a:cubicBezTo>
                    <a:pt x="2036263" y="6144439"/>
                    <a:pt x="1395282" y="5747356"/>
                    <a:pt x="752345" y="5388429"/>
                  </a:cubicBezTo>
                  <a:cubicBezTo>
                    <a:pt x="409444" y="5197172"/>
                    <a:pt x="17559" y="4945428"/>
                    <a:pt x="520" y="4553116"/>
                  </a:cubicBezTo>
                  <a:cubicBezTo>
                    <a:pt x="-12259" y="4261331"/>
                    <a:pt x="212223" y="3995956"/>
                    <a:pt x="484414" y="3888614"/>
                  </a:cubicBezTo>
                  <a:cubicBezTo>
                    <a:pt x="756178" y="3781271"/>
                    <a:pt x="1063297" y="3805551"/>
                    <a:pt x="1347414" y="3874557"/>
                  </a:cubicBezTo>
                  <a:cubicBezTo>
                    <a:pt x="2513700" y="4157396"/>
                    <a:pt x="3885726" y="5313459"/>
                    <a:pt x="5117610" y="4670682"/>
                  </a:cubicBezTo>
                  <a:cubicBezTo>
                    <a:pt x="5925235" y="4249830"/>
                    <a:pt x="5831098" y="3456262"/>
                    <a:pt x="5377874" y="2794316"/>
                  </a:cubicBezTo>
                  <a:cubicBezTo>
                    <a:pt x="4982154" y="2216284"/>
                    <a:pt x="4412216" y="1903202"/>
                    <a:pt x="3898505" y="1500241"/>
                  </a:cubicBezTo>
                  <a:cubicBezTo>
                    <a:pt x="3734935" y="1372026"/>
                    <a:pt x="3577329" y="1234440"/>
                    <a:pt x="3432928" y="1076834"/>
                  </a:cubicBezTo>
                  <a:cubicBezTo>
                    <a:pt x="3161589" y="780364"/>
                    <a:pt x="3027837" y="378255"/>
                    <a:pt x="3105362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9742893" y="2980035"/>
              <a:ext cx="1495981" cy="1495981"/>
            </a:xfrm>
            <a:custGeom>
              <a:avLst/>
              <a:gdLst/>
              <a:ahLst/>
              <a:cxnLst/>
              <a:rect l="l" t="t" r="r" b="b"/>
              <a:pathLst>
                <a:path w="1495981" h="1495981">
                  <a:moveTo>
                    <a:pt x="747990" y="0"/>
                  </a:moveTo>
                  <a:cubicBezTo>
                    <a:pt x="1161094" y="0"/>
                    <a:pt x="1495981" y="334887"/>
                    <a:pt x="1495981" y="747990"/>
                  </a:cubicBezTo>
                  <a:cubicBezTo>
                    <a:pt x="1495981" y="1161094"/>
                    <a:pt x="1161094" y="1495981"/>
                    <a:pt x="747990" y="1495981"/>
                  </a:cubicBezTo>
                  <a:cubicBezTo>
                    <a:pt x="334887" y="1495981"/>
                    <a:pt x="0" y="1161094"/>
                    <a:pt x="0" y="747990"/>
                  </a:cubicBezTo>
                  <a:cubicBezTo>
                    <a:pt x="0" y="334887"/>
                    <a:pt x="334887" y="0"/>
                    <a:pt x="747990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>
              <a:off x="8144254" y="682778"/>
              <a:ext cx="760769" cy="760769"/>
            </a:xfrm>
            <a:custGeom>
              <a:avLst/>
              <a:gdLst/>
              <a:ahLst/>
              <a:cxnLst/>
              <a:rect l="l" t="t" r="r" b="b"/>
              <a:pathLst>
                <a:path w="760769" h="760769">
                  <a:moveTo>
                    <a:pt x="760769" y="380385"/>
                  </a:moveTo>
                  <a:cubicBezTo>
                    <a:pt x="760769" y="590466"/>
                    <a:pt x="590465" y="760770"/>
                    <a:pt x="380385" y="760770"/>
                  </a:cubicBezTo>
                  <a:cubicBezTo>
                    <a:pt x="170304" y="760770"/>
                    <a:pt x="0" y="590466"/>
                    <a:pt x="0" y="380385"/>
                  </a:cubicBezTo>
                  <a:cubicBezTo>
                    <a:pt x="0" y="170304"/>
                    <a:pt x="170304" y="0"/>
                    <a:pt x="380385" y="0"/>
                  </a:cubicBezTo>
                  <a:cubicBezTo>
                    <a:pt x="590465" y="0"/>
                    <a:pt x="760769" y="170304"/>
                    <a:pt x="760769" y="380385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" name="AutoShape 7"/>
            <p:cNvSpPr/>
            <p:nvPr/>
          </p:nvSpPr>
          <p:spPr>
            <a:xfrm>
              <a:off x="11480183" y="5833178"/>
              <a:ext cx="711817" cy="1024823"/>
            </a:xfrm>
            <a:custGeom>
              <a:avLst/>
              <a:gdLst/>
              <a:ahLst/>
              <a:cxnLst/>
              <a:rect l="l" t="t" r="r" b="b"/>
              <a:pathLst>
                <a:path w="711817" h="1024823">
                  <a:moveTo>
                    <a:pt x="711817" y="0"/>
                  </a:moveTo>
                  <a:lnTo>
                    <a:pt x="711817" y="1024823"/>
                  </a:lnTo>
                  <a:lnTo>
                    <a:pt x="0" y="1024823"/>
                  </a:lnTo>
                  <a:lnTo>
                    <a:pt x="4046" y="1016730"/>
                  </a:lnTo>
                  <a:cubicBezTo>
                    <a:pt x="10861" y="1001821"/>
                    <a:pt x="18103" y="986912"/>
                    <a:pt x="25770" y="972430"/>
                  </a:cubicBezTo>
                  <a:cubicBezTo>
                    <a:pt x="54736" y="914925"/>
                    <a:pt x="85405" y="857846"/>
                    <a:pt x="117778" y="802045"/>
                  </a:cubicBezTo>
                  <a:cubicBezTo>
                    <a:pt x="125445" y="788414"/>
                    <a:pt x="133539" y="774783"/>
                    <a:pt x="141632" y="761578"/>
                  </a:cubicBezTo>
                  <a:cubicBezTo>
                    <a:pt x="173579" y="707907"/>
                    <a:pt x="206804" y="655088"/>
                    <a:pt x="241734" y="603120"/>
                  </a:cubicBezTo>
                  <a:cubicBezTo>
                    <a:pt x="249826" y="590341"/>
                    <a:pt x="258346" y="577562"/>
                    <a:pt x="267291" y="564783"/>
                  </a:cubicBezTo>
                  <a:cubicBezTo>
                    <a:pt x="301368" y="514093"/>
                    <a:pt x="336723" y="464256"/>
                    <a:pt x="372930" y="414844"/>
                  </a:cubicBezTo>
                  <a:cubicBezTo>
                    <a:pt x="381875" y="402917"/>
                    <a:pt x="390821" y="390990"/>
                    <a:pt x="400191" y="379063"/>
                  </a:cubicBezTo>
                  <a:cubicBezTo>
                    <a:pt x="435973" y="331356"/>
                    <a:pt x="472605" y="284074"/>
                    <a:pt x="510516" y="237218"/>
                  </a:cubicBezTo>
                  <a:cubicBezTo>
                    <a:pt x="519887" y="225717"/>
                    <a:pt x="529259" y="213790"/>
                    <a:pt x="538629" y="202289"/>
                  </a:cubicBezTo>
                  <a:cubicBezTo>
                    <a:pt x="576114" y="156285"/>
                    <a:pt x="614451" y="111133"/>
                    <a:pt x="653213" y="66407"/>
                  </a:cubicBezTo>
                  <a:cubicBezTo>
                    <a:pt x="661307" y="57036"/>
                    <a:pt x="669826" y="47239"/>
                    <a:pt x="677919" y="37867"/>
                  </a:cubicBezTo>
                  <a:cubicBezTo>
                    <a:pt x="679197" y="36163"/>
                    <a:pt x="680475" y="34885"/>
                    <a:pt x="682179" y="33182"/>
                  </a:cubicBezTo>
                  <a:close/>
                </a:path>
              </a:pathLst>
            </a:custGeom>
            <a:solidFill>
              <a:srgbClr val="F9B82A">
                <a:alpha val="4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8" name="Group 8"/>
            <p:cNvGrpSpPr/>
            <p:nvPr/>
          </p:nvGrpSpPr>
          <p:grpSpPr>
            <a:xfrm>
              <a:off x="10618584" y="0"/>
              <a:ext cx="1573416" cy="1443548"/>
              <a:chOff x="10109221" y="-12700"/>
              <a:chExt cx="2082779" cy="1910869"/>
            </a:xfrm>
          </p:grpSpPr>
          <p:sp>
            <p:nvSpPr>
              <p:cNvPr id="9" name="AutoShape 9"/>
              <p:cNvSpPr/>
              <p:nvPr/>
            </p:nvSpPr>
            <p:spPr>
              <a:xfrm>
                <a:off x="10109221" y="-12700"/>
                <a:ext cx="187423" cy="115010"/>
              </a:xfrm>
              <a:custGeom>
                <a:avLst/>
                <a:gdLst/>
                <a:ahLst/>
                <a:cxnLst/>
                <a:rect l="l" t="t" r="r" b="b"/>
                <a:pathLst>
                  <a:path w="187423" h="115010">
                    <a:moveTo>
                      <a:pt x="103083" y="0"/>
                    </a:moveTo>
                    <a:lnTo>
                      <a:pt x="187423" y="0"/>
                    </a:lnTo>
                    <a:lnTo>
                      <a:pt x="20020" y="115010"/>
                    </a:lnTo>
                    <a:cubicBezTo>
                      <a:pt x="13205" y="100527"/>
                      <a:pt x="6389" y="85193"/>
                      <a:pt x="0" y="7071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0" name="AutoShape 10"/>
              <p:cNvSpPr/>
              <p:nvPr/>
            </p:nvSpPr>
            <p:spPr>
              <a:xfrm>
                <a:off x="10215711" y="0"/>
                <a:ext cx="503488" cy="330121"/>
              </a:xfrm>
              <a:custGeom>
                <a:avLst/>
                <a:gdLst/>
                <a:ahLst/>
                <a:cxnLst/>
                <a:rect l="l" t="t" r="r" b="b"/>
                <a:pathLst>
                  <a:path w="503488" h="330121">
                    <a:moveTo>
                      <a:pt x="419147" y="0"/>
                    </a:moveTo>
                    <a:lnTo>
                      <a:pt x="503488" y="0"/>
                    </a:lnTo>
                    <a:lnTo>
                      <a:pt x="23002" y="330121"/>
                    </a:lnTo>
                    <a:cubicBezTo>
                      <a:pt x="14908" y="316064"/>
                      <a:pt x="7241" y="302008"/>
                      <a:pt x="0" y="28795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" name="AutoShape 11"/>
              <p:cNvSpPr/>
              <p:nvPr/>
            </p:nvSpPr>
            <p:spPr>
              <a:xfrm>
                <a:off x="10336258" y="0"/>
                <a:ext cx="806348" cy="536287"/>
              </a:xfrm>
              <a:custGeom>
                <a:avLst/>
                <a:gdLst/>
                <a:ahLst/>
                <a:cxnLst/>
                <a:rect l="l" t="t" r="r" b="b"/>
                <a:pathLst>
                  <a:path w="806348" h="536287">
                    <a:moveTo>
                      <a:pt x="722007" y="0"/>
                    </a:moveTo>
                    <a:lnTo>
                      <a:pt x="806348" y="0"/>
                    </a:lnTo>
                    <a:lnTo>
                      <a:pt x="25558" y="536287"/>
                    </a:lnTo>
                    <a:cubicBezTo>
                      <a:pt x="16613" y="522656"/>
                      <a:pt x="8093" y="509451"/>
                      <a:pt x="0" y="49582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/>
            </p:nvSpPr>
            <p:spPr>
              <a:xfrm>
                <a:off x="10470437" y="-12700"/>
                <a:ext cx="1095150" cy="732656"/>
              </a:xfrm>
              <a:custGeom>
                <a:avLst/>
                <a:gdLst/>
                <a:ahLst/>
                <a:cxnLst/>
                <a:rect l="l" t="t" r="r" b="b"/>
                <a:pathLst>
                  <a:path w="1095150" h="732656">
                    <a:moveTo>
                      <a:pt x="1010809" y="0"/>
                    </a:moveTo>
                    <a:lnTo>
                      <a:pt x="1095150" y="0"/>
                    </a:lnTo>
                    <a:lnTo>
                      <a:pt x="28539" y="732656"/>
                    </a:lnTo>
                    <a:cubicBezTo>
                      <a:pt x="18742" y="720303"/>
                      <a:pt x="9371" y="707524"/>
                      <a:pt x="0" y="694319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3" name="AutoShape 13"/>
              <p:cNvSpPr/>
              <p:nvPr/>
            </p:nvSpPr>
            <p:spPr>
              <a:xfrm>
                <a:off x="10618672" y="-12700"/>
                <a:ext cx="1369471" cy="919654"/>
              </a:xfrm>
              <a:custGeom>
                <a:avLst/>
                <a:gdLst/>
                <a:ahLst/>
                <a:cxnLst/>
                <a:rect l="l" t="t" r="r" b="b"/>
                <a:pathLst>
                  <a:path w="1369471" h="919654">
                    <a:moveTo>
                      <a:pt x="1285556" y="0"/>
                    </a:moveTo>
                    <a:lnTo>
                      <a:pt x="1369471" y="0"/>
                    </a:lnTo>
                    <a:lnTo>
                      <a:pt x="30669" y="919654"/>
                    </a:lnTo>
                    <a:cubicBezTo>
                      <a:pt x="20446" y="907727"/>
                      <a:pt x="10223" y="895800"/>
                      <a:pt x="0" y="88302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" name="AutoShape 14"/>
              <p:cNvSpPr/>
              <p:nvPr/>
            </p:nvSpPr>
            <p:spPr>
              <a:xfrm>
                <a:off x="10780113" y="92882"/>
                <a:ext cx="1411887" cy="1004398"/>
              </a:xfrm>
              <a:custGeom>
                <a:avLst/>
                <a:gdLst/>
                <a:ahLst/>
                <a:cxnLst/>
                <a:rect l="l" t="t" r="r" b="b"/>
                <a:pathLst>
                  <a:path w="1411887" h="1004398">
                    <a:moveTo>
                      <a:pt x="1411887" y="0"/>
                    </a:moveTo>
                    <a:lnTo>
                      <a:pt x="1411887" y="58187"/>
                    </a:lnTo>
                    <a:lnTo>
                      <a:pt x="34076" y="1004398"/>
                    </a:lnTo>
                    <a:cubicBezTo>
                      <a:pt x="22576" y="992897"/>
                      <a:pt x="11075" y="981396"/>
                      <a:pt x="0" y="96989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5" name="AutoShape 15"/>
              <p:cNvSpPr/>
              <p:nvPr/>
            </p:nvSpPr>
            <p:spPr>
              <a:xfrm>
                <a:off x="10956887" y="383441"/>
                <a:ext cx="1235113" cy="881242"/>
              </a:xfrm>
              <a:custGeom>
                <a:avLst/>
                <a:gdLst/>
                <a:ahLst/>
                <a:cxnLst/>
                <a:rect l="l" t="t" r="r" b="b"/>
                <a:pathLst>
                  <a:path w="1235113" h="881242">
                    <a:moveTo>
                      <a:pt x="1235113" y="0"/>
                    </a:moveTo>
                    <a:lnTo>
                      <a:pt x="1235113" y="58238"/>
                    </a:lnTo>
                    <a:lnTo>
                      <a:pt x="37059" y="881242"/>
                    </a:lnTo>
                    <a:cubicBezTo>
                      <a:pt x="24280" y="870593"/>
                      <a:pt x="12353" y="859518"/>
                      <a:pt x="0" y="84844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6" name="AutoShape 16"/>
              <p:cNvSpPr/>
              <p:nvPr/>
            </p:nvSpPr>
            <p:spPr>
              <a:xfrm>
                <a:off x="11148996" y="673936"/>
                <a:ext cx="1043004" cy="747076"/>
              </a:xfrm>
              <a:custGeom>
                <a:avLst/>
                <a:gdLst/>
                <a:ahLst/>
                <a:cxnLst/>
                <a:rect l="l" t="t" r="r" b="b"/>
                <a:pathLst>
                  <a:path w="1043004" h="747076">
                    <a:moveTo>
                      <a:pt x="1043004" y="0"/>
                    </a:moveTo>
                    <a:lnTo>
                      <a:pt x="1043004" y="58308"/>
                    </a:lnTo>
                    <a:lnTo>
                      <a:pt x="85619" y="715981"/>
                    </a:lnTo>
                    <a:lnTo>
                      <a:pt x="85193" y="715981"/>
                    </a:lnTo>
                    <a:lnTo>
                      <a:pt x="40041" y="747076"/>
                    </a:lnTo>
                    <a:cubicBezTo>
                      <a:pt x="29818" y="739834"/>
                      <a:pt x="20020" y="732167"/>
                      <a:pt x="10223" y="724074"/>
                    </a:cubicBezTo>
                    <a:cubicBezTo>
                      <a:pt x="6816" y="721944"/>
                      <a:pt x="3408" y="718962"/>
                      <a:pt x="0" y="71640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AutoShape 17"/>
              <p:cNvSpPr/>
              <p:nvPr/>
            </p:nvSpPr>
            <p:spPr>
              <a:xfrm>
                <a:off x="11357718" y="964845"/>
                <a:ext cx="834282" cy="600568"/>
              </a:xfrm>
              <a:custGeom>
                <a:avLst/>
                <a:gdLst/>
                <a:ahLst/>
                <a:cxnLst/>
                <a:rect l="l" t="t" r="r" b="b"/>
                <a:pathLst>
                  <a:path w="834282" h="600568">
                    <a:moveTo>
                      <a:pt x="834282" y="0"/>
                    </a:moveTo>
                    <a:lnTo>
                      <a:pt x="834282" y="57764"/>
                    </a:lnTo>
                    <a:lnTo>
                      <a:pt x="385070" y="366289"/>
                    </a:lnTo>
                    <a:lnTo>
                      <a:pt x="43874" y="600568"/>
                    </a:lnTo>
                    <a:cubicBezTo>
                      <a:pt x="29392" y="591623"/>
                      <a:pt x="14483" y="581826"/>
                      <a:pt x="0" y="572880"/>
                    </a:cubicBezTo>
                    <a:lnTo>
                      <a:pt x="283265" y="378216"/>
                    </a:lnTo>
                    <a:lnTo>
                      <a:pt x="283691" y="37821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/>
            </p:nvSpPr>
            <p:spPr>
              <a:xfrm>
                <a:off x="11585182" y="1255190"/>
                <a:ext cx="606818" cy="441846"/>
              </a:xfrm>
              <a:custGeom>
                <a:avLst/>
                <a:gdLst/>
                <a:ahLst/>
                <a:cxnLst/>
                <a:rect l="l" t="t" r="r" b="b"/>
                <a:pathLst>
                  <a:path w="606818" h="441846">
                    <a:moveTo>
                      <a:pt x="606818" y="0"/>
                    </a:moveTo>
                    <a:lnTo>
                      <a:pt x="606818" y="57601"/>
                    </a:lnTo>
                    <a:lnTo>
                      <a:pt x="47708" y="441846"/>
                    </a:lnTo>
                    <a:cubicBezTo>
                      <a:pt x="31947" y="433752"/>
                      <a:pt x="16187" y="425233"/>
                      <a:pt x="0" y="416714"/>
                    </a:cubicBezTo>
                    <a:lnTo>
                      <a:pt x="566956" y="27384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" name="AutoShape 19"/>
              <p:cNvSpPr/>
              <p:nvPr/>
            </p:nvSpPr>
            <p:spPr>
              <a:xfrm>
                <a:off x="11834370" y="1545959"/>
                <a:ext cx="357630" cy="266939"/>
              </a:xfrm>
              <a:custGeom>
                <a:avLst/>
                <a:gdLst/>
                <a:ahLst/>
                <a:cxnLst/>
                <a:rect l="l" t="t" r="r" b="b"/>
                <a:pathLst>
                  <a:path w="357630" h="266939">
                    <a:moveTo>
                      <a:pt x="357630" y="0"/>
                    </a:moveTo>
                    <a:lnTo>
                      <a:pt x="357630" y="57622"/>
                    </a:lnTo>
                    <a:lnTo>
                      <a:pt x="52819" y="266939"/>
                    </a:lnTo>
                    <a:cubicBezTo>
                      <a:pt x="35354" y="260124"/>
                      <a:pt x="17464" y="253308"/>
                      <a:pt x="0" y="24564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" name="AutoShape 20"/>
              <p:cNvSpPr/>
              <p:nvPr/>
            </p:nvSpPr>
            <p:spPr>
              <a:xfrm>
                <a:off x="12109116" y="1836060"/>
                <a:ext cx="82884" cy="74808"/>
              </a:xfrm>
              <a:custGeom>
                <a:avLst/>
                <a:gdLst/>
                <a:ahLst/>
                <a:cxnLst/>
                <a:rect l="l" t="t" r="r" b="b"/>
                <a:pathLst>
                  <a:path w="82884" h="74808">
                    <a:moveTo>
                      <a:pt x="82884" y="0"/>
                    </a:moveTo>
                    <a:lnTo>
                      <a:pt x="82884" y="58254"/>
                    </a:lnTo>
                    <a:lnTo>
                      <a:pt x="58782" y="74808"/>
                    </a:lnTo>
                    <a:cubicBezTo>
                      <a:pt x="38763" y="69270"/>
                      <a:pt x="19594" y="63307"/>
                      <a:pt x="0" y="5691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21" name="AutoShape 21"/>
            <p:cNvSpPr/>
            <p:nvPr/>
          </p:nvSpPr>
          <p:spPr>
            <a:xfrm>
              <a:off x="12132544" y="4726482"/>
              <a:ext cx="59456" cy="100450"/>
            </a:xfrm>
            <a:custGeom>
              <a:avLst/>
              <a:gdLst/>
              <a:ahLst/>
              <a:cxnLst/>
              <a:rect l="l" t="t" r="r" b="b"/>
              <a:pathLst>
                <a:path w="59456" h="100450">
                  <a:moveTo>
                    <a:pt x="44300" y="0"/>
                  </a:moveTo>
                  <a:lnTo>
                    <a:pt x="59456" y="23008"/>
                  </a:lnTo>
                  <a:lnTo>
                    <a:pt x="59456" y="100450"/>
                  </a:lnTo>
                  <a:lnTo>
                    <a:pt x="0" y="10223"/>
                  </a:lnTo>
                  <a:cubicBezTo>
                    <a:pt x="14908" y="6390"/>
                    <a:pt x="29391" y="2982"/>
                    <a:pt x="44300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2" name="AutoShape 22"/>
            <p:cNvSpPr/>
            <p:nvPr/>
          </p:nvSpPr>
          <p:spPr>
            <a:xfrm>
              <a:off x="11917008" y="4783135"/>
              <a:ext cx="274993" cy="430491"/>
            </a:xfrm>
            <a:custGeom>
              <a:avLst/>
              <a:gdLst/>
              <a:ahLst/>
              <a:cxnLst/>
              <a:rect l="l" t="t" r="r" b="b"/>
              <a:pathLst>
                <a:path w="274993" h="430491">
                  <a:moveTo>
                    <a:pt x="41745" y="0"/>
                  </a:moveTo>
                  <a:lnTo>
                    <a:pt x="274993" y="354037"/>
                  </a:lnTo>
                  <a:lnTo>
                    <a:pt x="274993" y="430491"/>
                  </a:lnTo>
                  <a:lnTo>
                    <a:pt x="0" y="13205"/>
                  </a:lnTo>
                  <a:cubicBezTo>
                    <a:pt x="14057" y="8519"/>
                    <a:pt x="27688" y="3834"/>
                    <a:pt x="41745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3" name="AutoShape 23"/>
            <p:cNvSpPr/>
            <p:nvPr/>
          </p:nvSpPr>
          <p:spPr>
            <a:xfrm>
              <a:off x="11711694" y="4855550"/>
              <a:ext cx="480307" cy="745715"/>
            </a:xfrm>
            <a:custGeom>
              <a:avLst/>
              <a:gdLst/>
              <a:ahLst/>
              <a:cxnLst/>
              <a:rect l="l" t="t" r="r" b="b"/>
              <a:pathLst>
                <a:path w="480307" h="745715">
                  <a:moveTo>
                    <a:pt x="40041" y="0"/>
                  </a:moveTo>
                  <a:lnTo>
                    <a:pt x="480307" y="668467"/>
                  </a:lnTo>
                  <a:lnTo>
                    <a:pt x="480307" y="745715"/>
                  </a:lnTo>
                  <a:lnTo>
                    <a:pt x="0" y="16613"/>
                  </a:lnTo>
                  <a:cubicBezTo>
                    <a:pt x="13205" y="10649"/>
                    <a:pt x="26836" y="5538"/>
                    <a:pt x="40041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" name="AutoShape 24"/>
            <p:cNvSpPr/>
            <p:nvPr/>
          </p:nvSpPr>
          <p:spPr>
            <a:xfrm>
              <a:off x="11516176" y="4943297"/>
              <a:ext cx="675824" cy="1045291"/>
            </a:xfrm>
            <a:custGeom>
              <a:avLst/>
              <a:gdLst/>
              <a:ahLst/>
              <a:cxnLst/>
              <a:rect l="l" t="t" r="r" b="b"/>
              <a:pathLst>
                <a:path w="675824" h="1045291">
                  <a:moveTo>
                    <a:pt x="38336" y="0"/>
                  </a:moveTo>
                  <a:lnTo>
                    <a:pt x="646185" y="923061"/>
                  </a:lnTo>
                  <a:lnTo>
                    <a:pt x="675824" y="968057"/>
                  </a:lnTo>
                  <a:lnTo>
                    <a:pt x="675824" y="1045291"/>
                  </a:lnTo>
                  <a:lnTo>
                    <a:pt x="617220" y="956286"/>
                  </a:lnTo>
                  <a:lnTo>
                    <a:pt x="0" y="19594"/>
                  </a:lnTo>
                  <a:cubicBezTo>
                    <a:pt x="12778" y="12779"/>
                    <a:pt x="25557" y="6389"/>
                    <a:pt x="38336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5" name="AutoShape 25"/>
            <p:cNvSpPr/>
            <p:nvPr/>
          </p:nvSpPr>
          <p:spPr>
            <a:xfrm>
              <a:off x="11330030" y="5045102"/>
              <a:ext cx="861970" cy="1330760"/>
            </a:xfrm>
            <a:custGeom>
              <a:avLst/>
              <a:gdLst/>
              <a:ahLst/>
              <a:cxnLst/>
              <a:rect l="l" t="t" r="r" b="b"/>
              <a:pathLst>
                <a:path w="861970" h="1330760">
                  <a:moveTo>
                    <a:pt x="36633" y="0"/>
                  </a:moveTo>
                  <a:lnTo>
                    <a:pt x="688782" y="990363"/>
                  </a:lnTo>
                  <a:lnTo>
                    <a:pt x="861970" y="1253178"/>
                  </a:lnTo>
                  <a:lnTo>
                    <a:pt x="861970" y="1330760"/>
                  </a:lnTo>
                  <a:lnTo>
                    <a:pt x="660669" y="1025292"/>
                  </a:lnTo>
                  <a:lnTo>
                    <a:pt x="0" y="22150"/>
                  </a:lnTo>
                  <a:cubicBezTo>
                    <a:pt x="12353" y="14483"/>
                    <a:pt x="24280" y="7241"/>
                    <a:pt x="36633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6" name="AutoShape 26"/>
            <p:cNvSpPr/>
            <p:nvPr/>
          </p:nvSpPr>
          <p:spPr>
            <a:xfrm>
              <a:off x="11153256" y="5160965"/>
              <a:ext cx="1038744" cy="1601953"/>
            </a:xfrm>
            <a:custGeom>
              <a:avLst/>
              <a:gdLst/>
              <a:ahLst/>
              <a:cxnLst/>
              <a:rect l="l" t="t" r="r" b="b"/>
              <a:pathLst>
                <a:path w="1038744" h="1601953">
                  <a:moveTo>
                    <a:pt x="34503" y="0"/>
                  </a:moveTo>
                  <a:lnTo>
                    <a:pt x="727118" y="1051276"/>
                  </a:lnTo>
                  <a:lnTo>
                    <a:pt x="1038744" y="1524418"/>
                  </a:lnTo>
                  <a:lnTo>
                    <a:pt x="1038744" y="1601953"/>
                  </a:lnTo>
                  <a:lnTo>
                    <a:pt x="699856" y="1087056"/>
                  </a:lnTo>
                  <a:lnTo>
                    <a:pt x="0" y="24706"/>
                  </a:lnTo>
                  <a:cubicBezTo>
                    <a:pt x="11075" y="16186"/>
                    <a:pt x="22576" y="8093"/>
                    <a:pt x="34503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7" name="AutoShape 27"/>
            <p:cNvSpPr/>
            <p:nvPr/>
          </p:nvSpPr>
          <p:spPr>
            <a:xfrm>
              <a:off x="10985427" y="5290884"/>
              <a:ext cx="1065113" cy="1567117"/>
            </a:xfrm>
            <a:custGeom>
              <a:avLst/>
              <a:gdLst/>
              <a:ahLst/>
              <a:cxnLst/>
              <a:rect l="l" t="t" r="r" b="b"/>
              <a:pathLst>
                <a:path w="1065113" h="1567117">
                  <a:moveTo>
                    <a:pt x="32799" y="0"/>
                  </a:moveTo>
                  <a:lnTo>
                    <a:pt x="762047" y="1107077"/>
                  </a:lnTo>
                  <a:lnTo>
                    <a:pt x="1065113" y="1567117"/>
                  </a:lnTo>
                  <a:lnTo>
                    <a:pt x="1014421" y="1567117"/>
                  </a:lnTo>
                  <a:lnTo>
                    <a:pt x="736490" y="1145414"/>
                  </a:lnTo>
                  <a:lnTo>
                    <a:pt x="0" y="27262"/>
                  </a:lnTo>
                  <a:cubicBezTo>
                    <a:pt x="10649" y="18316"/>
                    <a:pt x="21724" y="8945"/>
                    <a:pt x="32799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8" name="AutoShape 28"/>
            <p:cNvSpPr/>
            <p:nvPr/>
          </p:nvSpPr>
          <p:spPr>
            <a:xfrm>
              <a:off x="10826969" y="5434432"/>
              <a:ext cx="968415" cy="1423568"/>
            </a:xfrm>
            <a:custGeom>
              <a:avLst/>
              <a:gdLst/>
              <a:ahLst/>
              <a:cxnLst/>
              <a:rect l="l" t="t" r="r" b="b"/>
              <a:pathLst>
                <a:path w="968415" h="1423568">
                  <a:moveTo>
                    <a:pt x="30669" y="0"/>
                  </a:moveTo>
                  <a:lnTo>
                    <a:pt x="794847" y="1160323"/>
                  </a:lnTo>
                  <a:lnTo>
                    <a:pt x="968415" y="1423568"/>
                  </a:lnTo>
                  <a:lnTo>
                    <a:pt x="917730" y="1423568"/>
                  </a:lnTo>
                  <a:lnTo>
                    <a:pt x="770993" y="1200789"/>
                  </a:lnTo>
                  <a:lnTo>
                    <a:pt x="0" y="30243"/>
                  </a:lnTo>
                  <a:cubicBezTo>
                    <a:pt x="10223" y="20020"/>
                    <a:pt x="20446" y="9797"/>
                    <a:pt x="30669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9" name="AutoShape 29"/>
            <p:cNvSpPr/>
            <p:nvPr/>
          </p:nvSpPr>
          <p:spPr>
            <a:xfrm>
              <a:off x="10678308" y="5593316"/>
              <a:ext cx="861960" cy="1264684"/>
            </a:xfrm>
            <a:custGeom>
              <a:avLst/>
              <a:gdLst/>
              <a:ahLst/>
              <a:cxnLst/>
              <a:rect l="l" t="t" r="r" b="b"/>
              <a:pathLst>
                <a:path w="861960" h="1264684">
                  <a:moveTo>
                    <a:pt x="28965" y="0"/>
                  </a:moveTo>
                  <a:lnTo>
                    <a:pt x="827645" y="1212290"/>
                  </a:lnTo>
                  <a:lnTo>
                    <a:pt x="861960" y="1264684"/>
                  </a:lnTo>
                  <a:lnTo>
                    <a:pt x="811246" y="1264684"/>
                  </a:lnTo>
                  <a:lnTo>
                    <a:pt x="805921" y="1256590"/>
                  </a:lnTo>
                  <a:lnTo>
                    <a:pt x="0" y="33225"/>
                  </a:lnTo>
                  <a:cubicBezTo>
                    <a:pt x="9371" y="21725"/>
                    <a:pt x="19168" y="11075"/>
                    <a:pt x="28965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0" name="AutoShape 30"/>
            <p:cNvSpPr/>
            <p:nvPr/>
          </p:nvSpPr>
          <p:spPr>
            <a:xfrm>
              <a:off x="10540295" y="5767536"/>
              <a:ext cx="745214" cy="1090465"/>
            </a:xfrm>
            <a:custGeom>
              <a:avLst/>
              <a:gdLst/>
              <a:ahLst/>
              <a:cxnLst/>
              <a:rect l="l" t="t" r="r" b="b"/>
              <a:pathLst>
                <a:path w="745214" h="1090465">
                  <a:moveTo>
                    <a:pt x="26836" y="0"/>
                  </a:moveTo>
                  <a:lnTo>
                    <a:pt x="745214" y="1090465"/>
                  </a:lnTo>
                  <a:lnTo>
                    <a:pt x="694101" y="1090465"/>
                  </a:lnTo>
                  <a:lnTo>
                    <a:pt x="0" y="36633"/>
                  </a:lnTo>
                  <a:cubicBezTo>
                    <a:pt x="8519" y="24280"/>
                    <a:pt x="17465" y="12353"/>
                    <a:pt x="26836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1" name="AutoShape 31"/>
            <p:cNvSpPr/>
            <p:nvPr/>
          </p:nvSpPr>
          <p:spPr>
            <a:xfrm>
              <a:off x="10413784" y="5958792"/>
              <a:ext cx="616575" cy="899208"/>
            </a:xfrm>
            <a:custGeom>
              <a:avLst/>
              <a:gdLst/>
              <a:ahLst/>
              <a:cxnLst/>
              <a:rect l="l" t="t" r="r" b="b"/>
              <a:pathLst>
                <a:path w="616575" h="899208">
                  <a:moveTo>
                    <a:pt x="24280" y="0"/>
                  </a:moveTo>
                  <a:lnTo>
                    <a:pt x="616575" y="899208"/>
                  </a:lnTo>
                  <a:lnTo>
                    <a:pt x="565461" y="899208"/>
                  </a:lnTo>
                  <a:lnTo>
                    <a:pt x="0" y="40466"/>
                  </a:lnTo>
                  <a:cubicBezTo>
                    <a:pt x="8093" y="26836"/>
                    <a:pt x="16187" y="13205"/>
                    <a:pt x="24280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2" name="AutoShape 32"/>
            <p:cNvSpPr/>
            <p:nvPr/>
          </p:nvSpPr>
          <p:spPr>
            <a:xfrm>
              <a:off x="10300052" y="6169218"/>
              <a:ext cx="475579" cy="688782"/>
            </a:xfrm>
            <a:custGeom>
              <a:avLst/>
              <a:gdLst/>
              <a:ahLst/>
              <a:cxnLst/>
              <a:rect l="l" t="t" r="r" b="b"/>
              <a:pathLst>
                <a:path w="475579" h="688782">
                  <a:moveTo>
                    <a:pt x="21724" y="0"/>
                  </a:moveTo>
                  <a:lnTo>
                    <a:pt x="475579" y="688782"/>
                  </a:lnTo>
                  <a:lnTo>
                    <a:pt x="424466" y="688782"/>
                  </a:lnTo>
                  <a:lnTo>
                    <a:pt x="0" y="44300"/>
                  </a:lnTo>
                  <a:cubicBezTo>
                    <a:pt x="6816" y="29392"/>
                    <a:pt x="14057" y="14908"/>
                    <a:pt x="21724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3" name="AutoShape 33"/>
            <p:cNvSpPr/>
            <p:nvPr/>
          </p:nvSpPr>
          <p:spPr>
            <a:xfrm>
              <a:off x="10201230" y="6400942"/>
              <a:ext cx="319255" cy="457058"/>
            </a:xfrm>
            <a:custGeom>
              <a:avLst/>
              <a:gdLst/>
              <a:ahLst/>
              <a:cxnLst/>
              <a:rect l="l" t="t" r="r" b="b"/>
              <a:pathLst>
                <a:path w="319255" h="457058">
                  <a:moveTo>
                    <a:pt x="18317" y="0"/>
                  </a:moveTo>
                  <a:lnTo>
                    <a:pt x="319255" y="457058"/>
                  </a:lnTo>
                  <a:lnTo>
                    <a:pt x="268139" y="457058"/>
                  </a:lnTo>
                  <a:lnTo>
                    <a:pt x="0" y="49838"/>
                  </a:lnTo>
                  <a:cubicBezTo>
                    <a:pt x="5963" y="33225"/>
                    <a:pt x="11927" y="16613"/>
                    <a:pt x="18317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4" name="AutoShape 34"/>
            <p:cNvSpPr/>
            <p:nvPr/>
          </p:nvSpPr>
          <p:spPr>
            <a:xfrm>
              <a:off x="10120296" y="6659502"/>
              <a:ext cx="145042" cy="198499"/>
            </a:xfrm>
            <a:custGeom>
              <a:avLst/>
              <a:gdLst/>
              <a:ahLst/>
              <a:cxnLst/>
              <a:rect l="l" t="t" r="r" b="b"/>
              <a:pathLst>
                <a:path w="145042" h="198499">
                  <a:moveTo>
                    <a:pt x="14483" y="0"/>
                  </a:moveTo>
                  <a:lnTo>
                    <a:pt x="145042" y="198499"/>
                  </a:lnTo>
                  <a:lnTo>
                    <a:pt x="94340" y="198499"/>
                  </a:lnTo>
                  <a:lnTo>
                    <a:pt x="0" y="55375"/>
                  </a:lnTo>
                  <a:cubicBezTo>
                    <a:pt x="4260" y="36633"/>
                    <a:pt x="8946" y="18317"/>
                    <a:pt x="14483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5" name="AutoShape 35"/>
            <p:cNvSpPr/>
            <p:nvPr/>
          </p:nvSpPr>
          <p:spPr>
            <a:xfrm>
              <a:off x="5363055" y="1"/>
              <a:ext cx="2805479" cy="970558"/>
            </a:xfrm>
            <a:custGeom>
              <a:avLst/>
              <a:gdLst/>
              <a:ahLst/>
              <a:cxnLst/>
              <a:rect l="l" t="t" r="r" b="b"/>
              <a:pathLst>
                <a:path w="4197436" h="1452107">
                  <a:moveTo>
                    <a:pt x="3759957" y="711394"/>
                  </a:moveTo>
                  <a:lnTo>
                    <a:pt x="3629627" y="843831"/>
                  </a:lnTo>
                  <a:lnTo>
                    <a:pt x="3075024" y="1225068"/>
                  </a:lnTo>
                  <a:cubicBezTo>
                    <a:pt x="3018371" y="1252756"/>
                    <a:pt x="2961292" y="1277461"/>
                    <a:pt x="2902935" y="1300037"/>
                  </a:cubicBezTo>
                  <a:close/>
                  <a:moveTo>
                    <a:pt x="3761250" y="710079"/>
                  </a:moveTo>
                  <a:lnTo>
                    <a:pt x="3761250" y="710505"/>
                  </a:lnTo>
                  <a:lnTo>
                    <a:pt x="3759957" y="711394"/>
                  </a:lnTo>
                  <a:close/>
                  <a:moveTo>
                    <a:pt x="4064110" y="286672"/>
                  </a:moveTo>
                  <a:cubicBezTo>
                    <a:pt x="4050905" y="310952"/>
                    <a:pt x="4037274" y="334380"/>
                    <a:pt x="4023218" y="357808"/>
                  </a:cubicBezTo>
                  <a:lnTo>
                    <a:pt x="2479955" y="1417603"/>
                  </a:lnTo>
                  <a:cubicBezTo>
                    <a:pt x="2453119" y="1422289"/>
                    <a:pt x="2425858" y="1426548"/>
                    <a:pt x="2398596" y="1430382"/>
                  </a:cubicBezTo>
                  <a:close/>
                  <a:moveTo>
                    <a:pt x="406368" y="0"/>
                  </a:moveTo>
                  <a:lnTo>
                    <a:pt x="468559" y="0"/>
                  </a:lnTo>
                  <a:lnTo>
                    <a:pt x="92860" y="258133"/>
                  </a:lnTo>
                  <a:cubicBezTo>
                    <a:pt x="86896" y="247910"/>
                    <a:pt x="81359" y="237261"/>
                    <a:pt x="75821" y="227038"/>
                  </a:cubicBezTo>
                  <a:close/>
                  <a:moveTo>
                    <a:pt x="92860" y="0"/>
                  </a:moveTo>
                  <a:lnTo>
                    <a:pt x="155476" y="0"/>
                  </a:lnTo>
                  <a:lnTo>
                    <a:pt x="14057" y="97120"/>
                  </a:lnTo>
                  <a:cubicBezTo>
                    <a:pt x="9371" y="86470"/>
                    <a:pt x="4260" y="74969"/>
                    <a:pt x="0" y="63894"/>
                  </a:cubicBezTo>
                  <a:close/>
                  <a:moveTo>
                    <a:pt x="719450" y="0"/>
                  </a:moveTo>
                  <a:lnTo>
                    <a:pt x="782493" y="0"/>
                  </a:lnTo>
                  <a:lnTo>
                    <a:pt x="182737" y="411906"/>
                  </a:lnTo>
                  <a:cubicBezTo>
                    <a:pt x="176348" y="401683"/>
                    <a:pt x="169958" y="391886"/>
                    <a:pt x="163995" y="381663"/>
                  </a:cubicBezTo>
                  <a:close/>
                  <a:moveTo>
                    <a:pt x="1033385" y="0"/>
                  </a:moveTo>
                  <a:lnTo>
                    <a:pt x="1096427" y="0"/>
                  </a:lnTo>
                  <a:lnTo>
                    <a:pt x="928598" y="115436"/>
                  </a:lnTo>
                  <a:lnTo>
                    <a:pt x="284542" y="557585"/>
                  </a:lnTo>
                  <a:cubicBezTo>
                    <a:pt x="277301" y="548214"/>
                    <a:pt x="270485" y="538843"/>
                    <a:pt x="263244" y="529046"/>
                  </a:cubicBezTo>
                  <a:lnTo>
                    <a:pt x="909855" y="84767"/>
                  </a:lnTo>
                  <a:close/>
                  <a:moveTo>
                    <a:pt x="1346894" y="0"/>
                  </a:moveTo>
                  <a:lnTo>
                    <a:pt x="1409510" y="0"/>
                  </a:lnTo>
                  <a:lnTo>
                    <a:pt x="1027848" y="261967"/>
                  </a:lnTo>
                  <a:lnTo>
                    <a:pt x="397423" y="695171"/>
                  </a:lnTo>
                  <a:cubicBezTo>
                    <a:pt x="389756" y="686226"/>
                    <a:pt x="382088" y="677281"/>
                    <a:pt x="374421" y="667910"/>
                  </a:cubicBezTo>
                  <a:lnTo>
                    <a:pt x="1006976" y="233428"/>
                  </a:lnTo>
                  <a:close/>
                  <a:moveTo>
                    <a:pt x="1660402" y="0"/>
                  </a:moveTo>
                  <a:lnTo>
                    <a:pt x="1723019" y="0"/>
                  </a:lnTo>
                  <a:lnTo>
                    <a:pt x="1138598" y="401257"/>
                  </a:lnTo>
                  <a:lnTo>
                    <a:pt x="522230" y="824664"/>
                  </a:lnTo>
                  <a:cubicBezTo>
                    <a:pt x="513711" y="816571"/>
                    <a:pt x="504765" y="808051"/>
                    <a:pt x="496246" y="799532"/>
                  </a:cubicBezTo>
                  <a:lnTo>
                    <a:pt x="1115596" y="373995"/>
                  </a:lnTo>
                  <a:close/>
                  <a:moveTo>
                    <a:pt x="1973911" y="0"/>
                  </a:moveTo>
                  <a:lnTo>
                    <a:pt x="2036101" y="0"/>
                  </a:lnTo>
                  <a:lnTo>
                    <a:pt x="1259571" y="533305"/>
                  </a:lnTo>
                  <a:lnTo>
                    <a:pt x="659390" y="945637"/>
                  </a:lnTo>
                  <a:cubicBezTo>
                    <a:pt x="650018" y="937970"/>
                    <a:pt x="640647" y="930303"/>
                    <a:pt x="631276" y="922209"/>
                  </a:cubicBezTo>
                  <a:lnTo>
                    <a:pt x="1234865" y="507748"/>
                  </a:lnTo>
                  <a:close/>
                  <a:moveTo>
                    <a:pt x="2286993" y="0"/>
                  </a:moveTo>
                  <a:lnTo>
                    <a:pt x="2350035" y="0"/>
                  </a:lnTo>
                  <a:lnTo>
                    <a:pt x="1391619" y="658538"/>
                  </a:lnTo>
                  <a:lnTo>
                    <a:pt x="809754" y="1058091"/>
                  </a:lnTo>
                  <a:cubicBezTo>
                    <a:pt x="799105" y="1050850"/>
                    <a:pt x="788882" y="1043609"/>
                    <a:pt x="778659" y="1035941"/>
                  </a:cubicBezTo>
                  <a:lnTo>
                    <a:pt x="1364358" y="633833"/>
                  </a:lnTo>
                  <a:close/>
                  <a:moveTo>
                    <a:pt x="2600502" y="0"/>
                  </a:moveTo>
                  <a:lnTo>
                    <a:pt x="2663544" y="0"/>
                  </a:lnTo>
                  <a:lnTo>
                    <a:pt x="1533465" y="776104"/>
                  </a:lnTo>
                  <a:lnTo>
                    <a:pt x="974176" y="1160323"/>
                  </a:lnTo>
                  <a:cubicBezTo>
                    <a:pt x="963101" y="1153933"/>
                    <a:pt x="951174" y="1147118"/>
                    <a:pt x="940099" y="1140728"/>
                  </a:cubicBezTo>
                  <a:lnTo>
                    <a:pt x="1504500" y="753102"/>
                  </a:lnTo>
                  <a:close/>
                  <a:moveTo>
                    <a:pt x="2914437" y="0"/>
                  </a:moveTo>
                  <a:lnTo>
                    <a:pt x="2976627" y="0"/>
                  </a:lnTo>
                  <a:lnTo>
                    <a:pt x="1683830" y="887706"/>
                  </a:lnTo>
                  <a:lnTo>
                    <a:pt x="1154359" y="1251479"/>
                  </a:lnTo>
                  <a:cubicBezTo>
                    <a:pt x="1142006" y="1245941"/>
                    <a:pt x="1130079" y="1240404"/>
                    <a:pt x="1117300" y="1234440"/>
                  </a:cubicBezTo>
                  <a:lnTo>
                    <a:pt x="1654013" y="865982"/>
                  </a:lnTo>
                  <a:close/>
                  <a:moveTo>
                    <a:pt x="3227945" y="0"/>
                  </a:moveTo>
                  <a:lnTo>
                    <a:pt x="3290562" y="0"/>
                  </a:lnTo>
                  <a:lnTo>
                    <a:pt x="1843993" y="993771"/>
                  </a:lnTo>
                  <a:lnTo>
                    <a:pt x="1843566" y="993771"/>
                  </a:lnTo>
                  <a:lnTo>
                    <a:pt x="1354135" y="1329856"/>
                  </a:lnTo>
                  <a:cubicBezTo>
                    <a:pt x="1340079" y="1325596"/>
                    <a:pt x="1326022" y="1320911"/>
                    <a:pt x="1312391" y="1315799"/>
                  </a:cubicBezTo>
                  <a:lnTo>
                    <a:pt x="1811619" y="972899"/>
                  </a:lnTo>
                  <a:close/>
                  <a:moveTo>
                    <a:pt x="3541028" y="0"/>
                  </a:moveTo>
                  <a:lnTo>
                    <a:pt x="3604070" y="0"/>
                  </a:lnTo>
                  <a:lnTo>
                    <a:pt x="2011822" y="1093446"/>
                  </a:lnTo>
                  <a:lnTo>
                    <a:pt x="1575210" y="1393324"/>
                  </a:lnTo>
                  <a:cubicBezTo>
                    <a:pt x="1559449" y="1389917"/>
                    <a:pt x="1544115" y="1386083"/>
                    <a:pt x="1528780" y="1382249"/>
                  </a:cubicBezTo>
                  <a:lnTo>
                    <a:pt x="1977745" y="1073852"/>
                  </a:lnTo>
                  <a:close/>
                  <a:moveTo>
                    <a:pt x="3854536" y="0"/>
                  </a:moveTo>
                  <a:lnTo>
                    <a:pt x="3917578" y="0"/>
                  </a:lnTo>
                  <a:lnTo>
                    <a:pt x="2190725" y="1185880"/>
                  </a:lnTo>
                  <a:lnTo>
                    <a:pt x="1825675" y="1436772"/>
                  </a:lnTo>
                  <a:cubicBezTo>
                    <a:pt x="1808211" y="1435068"/>
                    <a:pt x="1790320" y="1432513"/>
                    <a:pt x="1772856" y="1429957"/>
                  </a:cubicBezTo>
                  <a:lnTo>
                    <a:pt x="2154093" y="1167990"/>
                  </a:lnTo>
                  <a:close/>
                  <a:moveTo>
                    <a:pt x="4168471" y="0"/>
                  </a:moveTo>
                  <a:lnTo>
                    <a:pt x="4197436" y="0"/>
                  </a:lnTo>
                  <a:cubicBezTo>
                    <a:pt x="4193603" y="10649"/>
                    <a:pt x="4189343" y="20872"/>
                    <a:pt x="4185083" y="31521"/>
                  </a:cubicBezTo>
                  <a:lnTo>
                    <a:pt x="2380279" y="1271073"/>
                  </a:lnTo>
                  <a:lnTo>
                    <a:pt x="2117034" y="1451681"/>
                  </a:lnTo>
                  <a:cubicBezTo>
                    <a:pt x="2096162" y="1452107"/>
                    <a:pt x="2075290" y="1452107"/>
                    <a:pt x="2053992" y="1452107"/>
                  </a:cubicBezTo>
                  <a:lnTo>
                    <a:pt x="2341091" y="1254886"/>
                  </a:ln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6" name="AutoShape 36"/>
            <p:cNvSpPr/>
            <p:nvPr/>
          </p:nvSpPr>
          <p:spPr>
            <a:xfrm>
              <a:off x="-12700" y="5839796"/>
              <a:ext cx="3896783" cy="1019664"/>
            </a:xfrm>
            <a:custGeom>
              <a:avLst/>
              <a:gdLst/>
              <a:ahLst/>
              <a:cxnLst/>
              <a:rect l="l" t="t" r="r" b="b"/>
              <a:pathLst>
                <a:path w="3350678" h="876766">
                  <a:moveTo>
                    <a:pt x="3350596" y="569227"/>
                  </a:moveTo>
                  <a:cubicBezTo>
                    <a:pt x="3347675" y="692117"/>
                    <a:pt x="3262131" y="795187"/>
                    <a:pt x="3167825" y="876766"/>
                  </a:cubicBezTo>
                  <a:lnTo>
                    <a:pt x="0" y="876766"/>
                  </a:lnTo>
                  <a:lnTo>
                    <a:pt x="0" y="243744"/>
                  </a:lnTo>
                  <a:cubicBezTo>
                    <a:pt x="47988" y="233937"/>
                    <a:pt x="96184" y="224340"/>
                    <a:pt x="144172" y="214951"/>
                  </a:cubicBezTo>
                  <a:cubicBezTo>
                    <a:pt x="161281" y="211613"/>
                    <a:pt x="178390" y="208274"/>
                    <a:pt x="195290" y="204936"/>
                  </a:cubicBezTo>
                  <a:cubicBezTo>
                    <a:pt x="262264" y="192000"/>
                    <a:pt x="329238" y="179273"/>
                    <a:pt x="396421" y="167172"/>
                  </a:cubicBezTo>
                  <a:cubicBezTo>
                    <a:pt x="412904" y="164042"/>
                    <a:pt x="429387" y="160912"/>
                    <a:pt x="445870" y="158200"/>
                  </a:cubicBezTo>
                  <a:cubicBezTo>
                    <a:pt x="510966" y="146307"/>
                    <a:pt x="576063" y="135041"/>
                    <a:pt x="641368" y="124191"/>
                  </a:cubicBezTo>
                  <a:cubicBezTo>
                    <a:pt x="657434" y="121479"/>
                    <a:pt x="673499" y="118767"/>
                    <a:pt x="689565" y="116263"/>
                  </a:cubicBezTo>
                  <a:cubicBezTo>
                    <a:pt x="752158" y="106039"/>
                    <a:pt x="814959" y="96233"/>
                    <a:pt x="877761" y="87262"/>
                  </a:cubicBezTo>
                  <a:cubicBezTo>
                    <a:pt x="893200" y="84967"/>
                    <a:pt x="908640" y="82671"/>
                    <a:pt x="924079" y="80585"/>
                  </a:cubicBezTo>
                  <a:cubicBezTo>
                    <a:pt x="1151709" y="48454"/>
                    <a:pt x="1379755" y="23834"/>
                    <a:pt x="1609054" y="10690"/>
                  </a:cubicBezTo>
                  <a:cubicBezTo>
                    <a:pt x="1703152" y="5265"/>
                    <a:pt x="1797250" y="1718"/>
                    <a:pt x="1891765" y="466"/>
                  </a:cubicBezTo>
                  <a:cubicBezTo>
                    <a:pt x="1972927" y="-577"/>
                    <a:pt x="2054298" y="49"/>
                    <a:pt x="2135668" y="3178"/>
                  </a:cubicBezTo>
                  <a:cubicBezTo>
                    <a:pt x="2437992" y="14862"/>
                    <a:pt x="2739272" y="60973"/>
                    <a:pt x="3014889" y="181985"/>
                  </a:cubicBezTo>
                  <a:cubicBezTo>
                    <a:pt x="3087080" y="213699"/>
                    <a:pt x="3160522" y="256471"/>
                    <a:pt x="3220194" y="309883"/>
                  </a:cubicBezTo>
                  <a:cubicBezTo>
                    <a:pt x="3298435" y="379362"/>
                    <a:pt x="3353100" y="466366"/>
                    <a:pt x="3350596" y="569227"/>
                  </a:cubicBezTo>
                  <a:close/>
                </a:path>
              </a:pathLst>
            </a:custGeom>
            <a:solidFill>
              <a:srgbClr val="F9942A">
                <a:alpha val="4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7" name="AutoShape 37"/>
            <p:cNvSpPr/>
            <p:nvPr/>
          </p:nvSpPr>
          <p:spPr>
            <a:xfrm>
              <a:off x="1511798" y="5748354"/>
              <a:ext cx="612443" cy="612443"/>
            </a:xfrm>
            <a:custGeom>
              <a:avLst/>
              <a:gdLst/>
              <a:ahLst/>
              <a:cxnLst/>
              <a:rect l="l" t="t" r="r" b="b"/>
              <a:pathLst>
                <a:path w="526614" h="526614">
                  <a:moveTo>
                    <a:pt x="526615" y="263307"/>
                  </a:moveTo>
                  <a:cubicBezTo>
                    <a:pt x="526615" y="408728"/>
                    <a:pt x="408728" y="526615"/>
                    <a:pt x="263307" y="526615"/>
                  </a:cubicBezTo>
                  <a:cubicBezTo>
                    <a:pt x="117887" y="526615"/>
                    <a:pt x="0" y="408728"/>
                    <a:pt x="0" y="263307"/>
                  </a:cubicBezTo>
                  <a:cubicBezTo>
                    <a:pt x="0" y="117887"/>
                    <a:pt x="117887" y="0"/>
                    <a:pt x="263307" y="0"/>
                  </a:cubicBezTo>
                  <a:cubicBezTo>
                    <a:pt x="408728" y="0"/>
                    <a:pt x="526615" y="117887"/>
                    <a:pt x="526615" y="263307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8" name="AutoShape 38"/>
            <p:cNvSpPr/>
            <p:nvPr/>
          </p:nvSpPr>
          <p:spPr>
            <a:xfrm>
              <a:off x="1459770" y="6130776"/>
              <a:ext cx="3124823" cy="728684"/>
            </a:xfrm>
            <a:custGeom>
              <a:avLst/>
              <a:gdLst/>
              <a:ahLst/>
              <a:cxnLst/>
              <a:rect l="l" t="t" r="r" b="b"/>
              <a:pathLst>
                <a:path w="2686902" h="626564">
                  <a:moveTo>
                    <a:pt x="2686903" y="626564"/>
                  </a:moveTo>
                  <a:lnTo>
                    <a:pt x="0" y="626564"/>
                  </a:lnTo>
                  <a:cubicBezTo>
                    <a:pt x="248702" y="476759"/>
                    <a:pt x="485929" y="306089"/>
                    <a:pt x="749237" y="184033"/>
                  </a:cubicBezTo>
                  <a:cubicBezTo>
                    <a:pt x="1125837" y="9607"/>
                    <a:pt x="1562944" y="-59036"/>
                    <a:pt x="1961034" y="58430"/>
                  </a:cubicBezTo>
                  <a:cubicBezTo>
                    <a:pt x="1962286" y="58847"/>
                    <a:pt x="1963747" y="59264"/>
                    <a:pt x="1964998" y="59682"/>
                  </a:cubicBezTo>
                  <a:cubicBezTo>
                    <a:pt x="2265236" y="149398"/>
                    <a:pt x="2536054" y="355746"/>
                    <a:pt x="2686903" y="626564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39" name="Group 39"/>
            <p:cNvGrpSpPr/>
            <p:nvPr/>
          </p:nvGrpSpPr>
          <p:grpSpPr>
            <a:xfrm>
              <a:off x="-12700" y="5767536"/>
              <a:ext cx="1375859" cy="1091924"/>
              <a:chOff x="0" y="5689600"/>
              <a:chExt cx="1474061" cy="1169860"/>
            </a:xfrm>
            <a:solidFill>
              <a:srgbClr val="FFFFFF">
                <a:alpha val="100000"/>
              </a:srgbClr>
            </a:solidFill>
          </p:grpSpPr>
          <p:sp>
            <p:nvSpPr>
              <p:cNvPr id="40" name="AutoShape 40"/>
              <p:cNvSpPr/>
              <p:nvPr/>
            </p:nvSpPr>
            <p:spPr>
              <a:xfrm>
                <a:off x="0" y="5689600"/>
                <a:ext cx="190490" cy="130819"/>
              </a:xfrm>
              <a:custGeom>
                <a:avLst/>
                <a:gdLst/>
                <a:ahLst/>
                <a:cxnLst/>
                <a:rect l="l" t="t" r="r" b="b"/>
                <a:pathLst>
                  <a:path w="190490" h="130819">
                    <a:moveTo>
                      <a:pt x="190491" y="0"/>
                    </a:moveTo>
                    <a:lnTo>
                      <a:pt x="0" y="130819"/>
                    </a:lnTo>
                    <a:lnTo>
                      <a:pt x="0" y="105782"/>
                    </a:lnTo>
                    <a:lnTo>
                      <a:pt x="153770" y="209"/>
                    </a:lnTo>
                    <a:cubicBezTo>
                      <a:pt x="165871" y="0"/>
                      <a:pt x="178181" y="0"/>
                      <a:pt x="190491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>
                <a:off x="0" y="5698571"/>
                <a:ext cx="354275" cy="247241"/>
              </a:xfrm>
              <a:custGeom>
                <a:avLst/>
                <a:gdLst/>
                <a:ahLst/>
                <a:cxnLst/>
                <a:rect l="l" t="t" r="r" b="b"/>
                <a:pathLst>
                  <a:path w="354275" h="247241">
                    <a:moveTo>
                      <a:pt x="354276" y="3964"/>
                    </a:moveTo>
                    <a:lnTo>
                      <a:pt x="0" y="247242"/>
                    </a:lnTo>
                    <a:lnTo>
                      <a:pt x="0" y="222205"/>
                    </a:lnTo>
                    <a:lnTo>
                      <a:pt x="323396" y="0"/>
                    </a:lnTo>
                    <a:cubicBezTo>
                      <a:pt x="333620" y="1043"/>
                      <a:pt x="343843" y="2504"/>
                      <a:pt x="354276" y="396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0" y="5723817"/>
                <a:ext cx="496152" cy="347181"/>
              </a:xfrm>
              <a:custGeom>
                <a:avLst/>
                <a:gdLst/>
                <a:ahLst/>
                <a:cxnLst/>
                <a:rect l="l" t="t" r="r" b="b"/>
                <a:pathLst>
                  <a:path w="496152" h="347181">
                    <a:moveTo>
                      <a:pt x="496153" y="6468"/>
                    </a:moveTo>
                    <a:lnTo>
                      <a:pt x="0" y="347182"/>
                    </a:lnTo>
                    <a:lnTo>
                      <a:pt x="0" y="322145"/>
                    </a:lnTo>
                    <a:lnTo>
                      <a:pt x="469029" y="0"/>
                    </a:lnTo>
                    <a:cubicBezTo>
                      <a:pt x="478209" y="2086"/>
                      <a:pt x="487181" y="4173"/>
                      <a:pt x="496153" y="646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>
                <a:off x="0" y="5760747"/>
                <a:ext cx="622172" cy="435646"/>
              </a:xfrm>
              <a:custGeom>
                <a:avLst/>
                <a:gdLst/>
                <a:ahLst/>
                <a:cxnLst/>
                <a:rect l="l" t="t" r="r" b="b"/>
                <a:pathLst>
                  <a:path w="622172" h="435646">
                    <a:moveTo>
                      <a:pt x="622173" y="8346"/>
                    </a:moveTo>
                    <a:lnTo>
                      <a:pt x="0" y="435646"/>
                    </a:lnTo>
                    <a:lnTo>
                      <a:pt x="0" y="410609"/>
                    </a:lnTo>
                    <a:lnTo>
                      <a:pt x="597970" y="0"/>
                    </a:lnTo>
                    <a:cubicBezTo>
                      <a:pt x="606108" y="2712"/>
                      <a:pt x="614245" y="5425"/>
                      <a:pt x="622173" y="834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4" name="AutoShape 44"/>
              <p:cNvSpPr/>
              <p:nvPr/>
            </p:nvSpPr>
            <p:spPr>
              <a:xfrm>
                <a:off x="0" y="5806231"/>
                <a:ext cx="735674" cy="515556"/>
              </a:xfrm>
              <a:custGeom>
                <a:avLst/>
                <a:gdLst/>
                <a:ahLst/>
                <a:cxnLst/>
                <a:rect l="l" t="t" r="r" b="b"/>
                <a:pathLst>
                  <a:path w="735674" h="515556">
                    <a:moveTo>
                      <a:pt x="735675" y="10223"/>
                    </a:moveTo>
                    <a:lnTo>
                      <a:pt x="195290" y="381399"/>
                    </a:lnTo>
                    <a:lnTo>
                      <a:pt x="0" y="515556"/>
                    </a:lnTo>
                    <a:lnTo>
                      <a:pt x="0" y="490519"/>
                    </a:lnTo>
                    <a:lnTo>
                      <a:pt x="144172" y="391414"/>
                    </a:lnTo>
                    <a:lnTo>
                      <a:pt x="713976" y="0"/>
                    </a:lnTo>
                    <a:cubicBezTo>
                      <a:pt x="721278" y="3338"/>
                      <a:pt x="728372" y="6677"/>
                      <a:pt x="735675" y="1022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5" name="AutoShape 45"/>
              <p:cNvSpPr/>
              <p:nvPr/>
            </p:nvSpPr>
            <p:spPr>
              <a:xfrm>
                <a:off x="0" y="5859643"/>
                <a:ext cx="838952" cy="587538"/>
              </a:xfrm>
              <a:custGeom>
                <a:avLst/>
                <a:gdLst/>
                <a:ahLst/>
                <a:cxnLst/>
                <a:rect l="l" t="t" r="r" b="b"/>
                <a:pathLst>
                  <a:path w="838952" h="587538">
                    <a:moveTo>
                      <a:pt x="838953" y="11267"/>
                    </a:moveTo>
                    <a:lnTo>
                      <a:pt x="445870" y="281251"/>
                    </a:lnTo>
                    <a:lnTo>
                      <a:pt x="0" y="587538"/>
                    </a:lnTo>
                    <a:lnTo>
                      <a:pt x="0" y="562501"/>
                    </a:lnTo>
                    <a:lnTo>
                      <a:pt x="396421" y="290222"/>
                    </a:lnTo>
                    <a:lnTo>
                      <a:pt x="818923" y="0"/>
                    </a:lnTo>
                    <a:lnTo>
                      <a:pt x="838953" y="11267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0" y="5919107"/>
                <a:ext cx="932842" cy="653469"/>
              </a:xfrm>
              <a:custGeom>
                <a:avLst/>
                <a:gdLst/>
                <a:ahLst/>
                <a:cxnLst/>
                <a:rect l="l" t="t" r="r" b="b"/>
                <a:pathLst>
                  <a:path w="932842" h="653469">
                    <a:moveTo>
                      <a:pt x="932842" y="12727"/>
                    </a:moveTo>
                    <a:lnTo>
                      <a:pt x="689565" y="179850"/>
                    </a:lnTo>
                    <a:lnTo>
                      <a:pt x="0" y="653469"/>
                    </a:lnTo>
                    <a:lnTo>
                      <a:pt x="0" y="628432"/>
                    </a:lnTo>
                    <a:lnTo>
                      <a:pt x="641368" y="187779"/>
                    </a:lnTo>
                    <a:lnTo>
                      <a:pt x="914899" y="0"/>
                    </a:lnTo>
                    <a:cubicBezTo>
                      <a:pt x="920950" y="4173"/>
                      <a:pt x="926792" y="8346"/>
                      <a:pt x="932842" y="1272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0" y="5984412"/>
                <a:ext cx="1018803" cy="713558"/>
              </a:xfrm>
              <a:custGeom>
                <a:avLst/>
                <a:gdLst/>
                <a:ahLst/>
                <a:cxnLst/>
                <a:rect l="l" t="t" r="r" b="b"/>
                <a:pathLst>
                  <a:path w="1018803" h="713558">
                    <a:moveTo>
                      <a:pt x="1018803" y="13770"/>
                    </a:moveTo>
                    <a:lnTo>
                      <a:pt x="924079" y="78867"/>
                    </a:lnTo>
                    <a:lnTo>
                      <a:pt x="0" y="713559"/>
                    </a:lnTo>
                    <a:lnTo>
                      <a:pt x="0" y="688521"/>
                    </a:lnTo>
                    <a:lnTo>
                      <a:pt x="877761" y="85544"/>
                    </a:lnTo>
                    <a:lnTo>
                      <a:pt x="1002320" y="0"/>
                    </a:lnTo>
                    <a:cubicBezTo>
                      <a:pt x="1007745" y="4382"/>
                      <a:pt x="1013170" y="8972"/>
                      <a:pt x="1018803" y="1377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>
                <a:off x="0" y="6054933"/>
                <a:ext cx="1097252" cy="768223"/>
              </a:xfrm>
              <a:custGeom>
                <a:avLst/>
                <a:gdLst/>
                <a:ahLst/>
                <a:cxnLst/>
                <a:rect l="l" t="t" r="r" b="b"/>
                <a:pathLst>
                  <a:path w="1097252" h="768223">
                    <a:moveTo>
                      <a:pt x="1097253" y="14605"/>
                    </a:moveTo>
                    <a:lnTo>
                      <a:pt x="0" y="768223"/>
                    </a:lnTo>
                    <a:lnTo>
                      <a:pt x="0" y="743186"/>
                    </a:lnTo>
                    <a:lnTo>
                      <a:pt x="1082022" y="0"/>
                    </a:lnTo>
                    <a:cubicBezTo>
                      <a:pt x="1087029" y="4799"/>
                      <a:pt x="1092245" y="9806"/>
                      <a:pt x="1097253" y="1460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>
                <a:off x="93263" y="6130462"/>
                <a:ext cx="1074928" cy="728998"/>
              </a:xfrm>
              <a:custGeom>
                <a:avLst/>
                <a:gdLst/>
                <a:ahLst/>
                <a:cxnLst/>
                <a:rect l="l" t="t" r="r" b="b"/>
                <a:pathLst>
                  <a:path w="1074928" h="728998">
                    <a:moveTo>
                      <a:pt x="1074928" y="15648"/>
                    </a:moveTo>
                    <a:lnTo>
                      <a:pt x="36513" y="728998"/>
                    </a:lnTo>
                    <a:lnTo>
                      <a:pt x="0" y="728998"/>
                    </a:lnTo>
                    <a:lnTo>
                      <a:pt x="1061366" y="0"/>
                    </a:lnTo>
                    <a:cubicBezTo>
                      <a:pt x="1065956" y="5007"/>
                      <a:pt x="1070547" y="10224"/>
                      <a:pt x="1074928" y="1564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275825" y="6210581"/>
                <a:ext cx="957044" cy="648879"/>
              </a:xfrm>
              <a:custGeom>
                <a:avLst/>
                <a:gdLst/>
                <a:ahLst/>
                <a:cxnLst/>
                <a:rect l="l" t="t" r="r" b="b"/>
                <a:pathLst>
                  <a:path w="957044" h="648879">
                    <a:moveTo>
                      <a:pt x="957045" y="16483"/>
                    </a:moveTo>
                    <a:lnTo>
                      <a:pt x="36304" y="648879"/>
                    </a:lnTo>
                    <a:lnTo>
                      <a:pt x="0" y="648879"/>
                    </a:lnTo>
                    <a:lnTo>
                      <a:pt x="944735" y="0"/>
                    </a:lnTo>
                    <a:cubicBezTo>
                      <a:pt x="948908" y="5216"/>
                      <a:pt x="952872" y="10849"/>
                      <a:pt x="957045" y="1648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458179" y="6295290"/>
                <a:ext cx="832485" cy="564170"/>
              </a:xfrm>
              <a:custGeom>
                <a:avLst/>
                <a:gdLst/>
                <a:ahLst/>
                <a:cxnLst/>
                <a:rect l="l" t="t" r="r" b="b"/>
                <a:pathLst>
                  <a:path w="832485" h="564170">
                    <a:moveTo>
                      <a:pt x="832485" y="17317"/>
                    </a:moveTo>
                    <a:lnTo>
                      <a:pt x="36304" y="564170"/>
                    </a:lnTo>
                    <a:lnTo>
                      <a:pt x="0" y="564170"/>
                    </a:lnTo>
                    <a:lnTo>
                      <a:pt x="821427" y="0"/>
                    </a:lnTo>
                    <a:cubicBezTo>
                      <a:pt x="825391" y="5842"/>
                      <a:pt x="828938" y="11475"/>
                      <a:pt x="832485" y="1731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>
                <a:off x="640742" y="6384589"/>
                <a:ext cx="701039" cy="474871"/>
              </a:xfrm>
              <a:custGeom>
                <a:avLst/>
                <a:gdLst/>
                <a:ahLst/>
                <a:cxnLst/>
                <a:rect l="l" t="t" r="r" b="b"/>
                <a:pathLst>
                  <a:path w="701039" h="474871">
                    <a:moveTo>
                      <a:pt x="701040" y="18361"/>
                    </a:moveTo>
                    <a:lnTo>
                      <a:pt x="36304" y="474871"/>
                    </a:lnTo>
                    <a:lnTo>
                      <a:pt x="0" y="474871"/>
                    </a:lnTo>
                    <a:lnTo>
                      <a:pt x="691234" y="0"/>
                    </a:lnTo>
                    <a:cubicBezTo>
                      <a:pt x="694781" y="6051"/>
                      <a:pt x="697910" y="12310"/>
                      <a:pt x="701040" y="1836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>
                <a:off x="823096" y="6478478"/>
                <a:ext cx="563127" cy="380981"/>
              </a:xfrm>
              <a:custGeom>
                <a:avLst/>
                <a:gdLst/>
                <a:ahLst/>
                <a:cxnLst/>
                <a:rect l="l" t="t" r="r" b="b"/>
                <a:pathLst>
                  <a:path w="563127" h="380981">
                    <a:moveTo>
                      <a:pt x="563127" y="19195"/>
                    </a:moveTo>
                    <a:lnTo>
                      <a:pt x="36513" y="380982"/>
                    </a:lnTo>
                    <a:lnTo>
                      <a:pt x="0" y="380982"/>
                    </a:lnTo>
                    <a:lnTo>
                      <a:pt x="554781" y="0"/>
                    </a:lnTo>
                    <a:cubicBezTo>
                      <a:pt x="557702" y="6259"/>
                      <a:pt x="560415" y="12936"/>
                      <a:pt x="563127" y="1919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>
                <a:off x="1005449" y="6577166"/>
                <a:ext cx="417911" cy="282293"/>
              </a:xfrm>
              <a:custGeom>
                <a:avLst/>
                <a:gdLst/>
                <a:ahLst/>
                <a:cxnLst/>
                <a:rect l="l" t="t" r="r" b="b"/>
                <a:pathLst>
                  <a:path w="417911" h="282293">
                    <a:moveTo>
                      <a:pt x="417912" y="20447"/>
                    </a:moveTo>
                    <a:lnTo>
                      <a:pt x="36721" y="282294"/>
                    </a:lnTo>
                    <a:lnTo>
                      <a:pt x="0" y="282294"/>
                    </a:lnTo>
                    <a:lnTo>
                      <a:pt x="411026" y="0"/>
                    </a:lnTo>
                    <a:cubicBezTo>
                      <a:pt x="413530" y="6885"/>
                      <a:pt x="415825" y="13562"/>
                      <a:pt x="417912" y="2044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>
                <a:off x="1188221" y="6681279"/>
                <a:ext cx="264767" cy="178181"/>
              </a:xfrm>
              <a:custGeom>
                <a:avLst/>
                <a:gdLst/>
                <a:ahLst/>
                <a:cxnLst/>
                <a:rect l="l" t="t" r="r" b="b"/>
                <a:pathLst>
                  <a:path w="264767" h="178181">
                    <a:moveTo>
                      <a:pt x="264768" y="21282"/>
                    </a:moveTo>
                    <a:lnTo>
                      <a:pt x="36304" y="178181"/>
                    </a:lnTo>
                    <a:lnTo>
                      <a:pt x="0" y="178181"/>
                    </a:lnTo>
                    <a:lnTo>
                      <a:pt x="259343" y="0"/>
                    </a:lnTo>
                    <a:cubicBezTo>
                      <a:pt x="261221" y="7094"/>
                      <a:pt x="263099" y="14188"/>
                      <a:pt x="264768" y="2128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>
                <a:off x="1370783" y="6790816"/>
                <a:ext cx="103278" cy="68643"/>
              </a:xfrm>
              <a:custGeom>
                <a:avLst/>
                <a:gdLst/>
                <a:ahLst/>
                <a:cxnLst/>
                <a:rect l="l" t="t" r="r" b="b"/>
                <a:pathLst>
                  <a:path w="103278" h="68643">
                    <a:moveTo>
                      <a:pt x="103278" y="22533"/>
                    </a:moveTo>
                    <a:lnTo>
                      <a:pt x="36095" y="68644"/>
                    </a:lnTo>
                    <a:lnTo>
                      <a:pt x="0" y="68644"/>
                    </a:lnTo>
                    <a:lnTo>
                      <a:pt x="99940" y="0"/>
                    </a:lnTo>
                    <a:cubicBezTo>
                      <a:pt x="100983" y="7511"/>
                      <a:pt x="102235" y="15022"/>
                      <a:pt x="103278" y="2253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57" name="Group 57"/>
            <p:cNvGrpSpPr/>
            <p:nvPr/>
          </p:nvGrpSpPr>
          <p:grpSpPr>
            <a:xfrm>
              <a:off x="0" y="0"/>
              <a:ext cx="1502032" cy="891873"/>
              <a:chOff x="0" y="0"/>
              <a:chExt cx="1502032" cy="891873"/>
            </a:xfrm>
          </p:grpSpPr>
          <p:sp>
            <p:nvSpPr>
              <p:cNvPr id="58" name="AutoShape 58"/>
              <p:cNvSpPr/>
              <p:nvPr/>
            </p:nvSpPr>
            <p:spPr>
              <a:xfrm>
                <a:off x="0" y="0"/>
                <a:ext cx="1502032" cy="465246"/>
              </a:xfrm>
              <a:custGeom>
                <a:avLst/>
                <a:gdLst/>
                <a:ahLst/>
                <a:cxnLst/>
                <a:rect l="l" t="t" r="r" b="b"/>
                <a:pathLst>
                  <a:path w="1502032" h="465246">
                    <a:moveTo>
                      <a:pt x="1502032" y="0"/>
                    </a:moveTo>
                    <a:cubicBezTo>
                      <a:pt x="1501024" y="17817"/>
                      <a:pt x="1499007" y="35803"/>
                      <a:pt x="1495813" y="53452"/>
                    </a:cubicBezTo>
                    <a:cubicBezTo>
                      <a:pt x="1463708" y="235827"/>
                      <a:pt x="1320666" y="393998"/>
                      <a:pt x="1142324" y="444424"/>
                    </a:cubicBezTo>
                    <a:cubicBezTo>
                      <a:pt x="995920" y="485774"/>
                      <a:pt x="839766" y="457871"/>
                      <a:pt x="690841" y="426943"/>
                    </a:cubicBezTo>
                    <a:cubicBezTo>
                      <a:pt x="642431" y="416858"/>
                      <a:pt x="594022" y="406604"/>
                      <a:pt x="545613" y="396015"/>
                    </a:cubicBezTo>
                    <a:cubicBezTo>
                      <a:pt x="364414" y="356850"/>
                      <a:pt x="182375" y="316005"/>
                      <a:pt x="0" y="284741"/>
                    </a:cubicBezTo>
                    <a:lnTo>
                      <a:pt x="0" y="0"/>
                    </a:lnTo>
                    <a:lnTo>
                      <a:pt x="1502032" y="0"/>
                    </a:lnTo>
                    <a:close/>
                  </a:path>
                </a:pathLst>
              </a:custGeom>
              <a:solidFill>
                <a:srgbClr val="F9942A">
                  <a:alpha val="4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9" name="AutoShape 59"/>
              <p:cNvSpPr/>
              <p:nvPr/>
            </p:nvSpPr>
            <p:spPr>
              <a:xfrm>
                <a:off x="0" y="0"/>
                <a:ext cx="1029705" cy="891873"/>
              </a:xfrm>
              <a:custGeom>
                <a:avLst/>
                <a:gdLst/>
                <a:ahLst/>
                <a:cxnLst/>
                <a:rect l="l" t="t" r="r" b="b"/>
                <a:pathLst>
                  <a:path w="1029705" h="891873">
                    <a:moveTo>
                      <a:pt x="1029706" y="0"/>
                    </a:moveTo>
                    <a:cubicBezTo>
                      <a:pt x="934232" y="42358"/>
                      <a:pt x="844641" y="97995"/>
                      <a:pt x="764967" y="165735"/>
                    </a:cubicBezTo>
                    <a:cubicBezTo>
                      <a:pt x="683949" y="234650"/>
                      <a:pt x="613688" y="314324"/>
                      <a:pt x="545613" y="396015"/>
                    </a:cubicBezTo>
                    <a:cubicBezTo>
                      <a:pt x="499725" y="451148"/>
                      <a:pt x="454845" y="507121"/>
                      <a:pt x="408285" y="561581"/>
                    </a:cubicBezTo>
                    <a:cubicBezTo>
                      <a:pt x="293481" y="696051"/>
                      <a:pt x="163381" y="824470"/>
                      <a:pt x="0" y="891874"/>
                    </a:cubicBezTo>
                    <a:lnTo>
                      <a:pt x="0" y="0"/>
                    </a:lnTo>
                    <a:lnTo>
                      <a:pt x="1029706" y="0"/>
                    </a:ln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2700" y="0"/>
            <a:ext cx="12192002" cy="6859460"/>
            <a:chOff x="-12700" y="0"/>
            <a:chExt cx="12192002" cy="6859460"/>
          </a:xfrm>
        </p:grpSpPr>
        <p:sp>
          <p:nvSpPr>
            <p:cNvPr id="3" name="AutoShape 3"/>
            <p:cNvSpPr/>
            <p:nvPr/>
          </p:nvSpPr>
          <p:spPr>
            <a:xfrm>
              <a:off x="6609413" y="0"/>
              <a:ext cx="5582587" cy="1205121"/>
            </a:xfrm>
            <a:custGeom>
              <a:avLst/>
              <a:gdLst/>
              <a:ahLst/>
              <a:cxnLst/>
              <a:rect l="l" t="t" r="r" b="b"/>
              <a:pathLst>
                <a:path w="7357901" h="1588360">
                  <a:moveTo>
                    <a:pt x="0" y="0"/>
                  </a:moveTo>
                  <a:lnTo>
                    <a:pt x="7357901" y="0"/>
                  </a:lnTo>
                  <a:lnTo>
                    <a:pt x="7357901" y="1277737"/>
                  </a:lnTo>
                  <a:lnTo>
                    <a:pt x="7318039" y="1282574"/>
                  </a:lnTo>
                  <a:cubicBezTo>
                    <a:pt x="7181731" y="1298760"/>
                    <a:pt x="7044997" y="1314947"/>
                    <a:pt x="6908689" y="1331134"/>
                  </a:cubicBezTo>
                  <a:cubicBezTo>
                    <a:pt x="6875038" y="1335393"/>
                    <a:pt x="6841387" y="1339227"/>
                    <a:pt x="6807311" y="1343061"/>
                  </a:cubicBezTo>
                  <a:lnTo>
                    <a:pt x="6806884" y="1343061"/>
                  </a:lnTo>
                  <a:cubicBezTo>
                    <a:pt x="6671428" y="1358821"/>
                    <a:pt x="6535972" y="1374582"/>
                    <a:pt x="6400516" y="1389917"/>
                  </a:cubicBezTo>
                  <a:lnTo>
                    <a:pt x="6400090" y="1389917"/>
                  </a:lnTo>
                  <a:cubicBezTo>
                    <a:pt x="6374958" y="1392472"/>
                    <a:pt x="6350252" y="1395454"/>
                    <a:pt x="6325120" y="1398010"/>
                  </a:cubicBezTo>
                  <a:cubicBezTo>
                    <a:pt x="5985202" y="1435920"/>
                    <a:pt x="5644858" y="1470849"/>
                    <a:pt x="5304514" y="1500241"/>
                  </a:cubicBezTo>
                  <a:cubicBezTo>
                    <a:pt x="4744373" y="1548801"/>
                    <a:pt x="4182954" y="1582026"/>
                    <a:pt x="3620683" y="1587563"/>
                  </a:cubicBezTo>
                  <a:cubicBezTo>
                    <a:pt x="3460095" y="1589267"/>
                    <a:pt x="3299081" y="1588415"/>
                    <a:pt x="3138067" y="1583303"/>
                  </a:cubicBezTo>
                  <a:cubicBezTo>
                    <a:pt x="2887601" y="1574784"/>
                    <a:pt x="2637987" y="1555190"/>
                    <a:pt x="2392207" y="1515576"/>
                  </a:cubicBezTo>
                  <a:cubicBezTo>
                    <a:pt x="2240565" y="1491722"/>
                    <a:pt x="2090626" y="1460200"/>
                    <a:pt x="1942816" y="1418882"/>
                  </a:cubicBezTo>
                  <a:cubicBezTo>
                    <a:pt x="1867420" y="1398010"/>
                    <a:pt x="1792878" y="1374582"/>
                    <a:pt x="1718761" y="1348172"/>
                  </a:cubicBezTo>
                  <a:cubicBezTo>
                    <a:pt x="1704704" y="1343912"/>
                    <a:pt x="1691072" y="1338801"/>
                    <a:pt x="1677015" y="1333689"/>
                  </a:cubicBezTo>
                  <a:cubicBezTo>
                    <a:pt x="1623344" y="1314521"/>
                    <a:pt x="1570100" y="1293649"/>
                    <a:pt x="1517279" y="1271073"/>
                  </a:cubicBezTo>
                  <a:cubicBezTo>
                    <a:pt x="1504074" y="1265961"/>
                    <a:pt x="1491297" y="1260850"/>
                    <a:pt x="1478518" y="1254886"/>
                  </a:cubicBezTo>
                  <a:cubicBezTo>
                    <a:pt x="1427827" y="1233162"/>
                    <a:pt x="1377990" y="1210160"/>
                    <a:pt x="1328153" y="1185880"/>
                  </a:cubicBezTo>
                  <a:cubicBezTo>
                    <a:pt x="1315799" y="1180343"/>
                    <a:pt x="1303446" y="1173953"/>
                    <a:pt x="1291520" y="1167990"/>
                  </a:cubicBezTo>
                  <a:cubicBezTo>
                    <a:pt x="1243385" y="1144136"/>
                    <a:pt x="1196104" y="1119004"/>
                    <a:pt x="1149249" y="1093446"/>
                  </a:cubicBezTo>
                  <a:cubicBezTo>
                    <a:pt x="1137747" y="1087057"/>
                    <a:pt x="1126245" y="1080242"/>
                    <a:pt x="1115170" y="1073852"/>
                  </a:cubicBezTo>
                  <a:cubicBezTo>
                    <a:pt x="1070018" y="1048294"/>
                    <a:pt x="1025293" y="1021459"/>
                    <a:pt x="981419" y="993771"/>
                  </a:cubicBezTo>
                  <a:lnTo>
                    <a:pt x="980992" y="993771"/>
                  </a:lnTo>
                  <a:cubicBezTo>
                    <a:pt x="969917" y="986956"/>
                    <a:pt x="959694" y="980140"/>
                    <a:pt x="949045" y="972899"/>
                  </a:cubicBezTo>
                  <a:cubicBezTo>
                    <a:pt x="905598" y="945637"/>
                    <a:pt x="863000" y="917098"/>
                    <a:pt x="821257" y="887706"/>
                  </a:cubicBezTo>
                  <a:cubicBezTo>
                    <a:pt x="811033" y="880465"/>
                    <a:pt x="801237" y="873650"/>
                    <a:pt x="791440" y="865982"/>
                  </a:cubicBezTo>
                  <a:cubicBezTo>
                    <a:pt x="750546" y="837017"/>
                    <a:pt x="710506" y="807199"/>
                    <a:pt x="670892" y="776104"/>
                  </a:cubicBezTo>
                  <a:cubicBezTo>
                    <a:pt x="661094" y="768437"/>
                    <a:pt x="651297" y="760769"/>
                    <a:pt x="641926" y="753102"/>
                  </a:cubicBezTo>
                  <a:cubicBezTo>
                    <a:pt x="627018" y="741175"/>
                    <a:pt x="612108" y="729248"/>
                    <a:pt x="597201" y="716895"/>
                  </a:cubicBezTo>
                  <a:cubicBezTo>
                    <a:pt x="574198" y="698153"/>
                    <a:pt x="551622" y="678559"/>
                    <a:pt x="529047" y="658538"/>
                  </a:cubicBezTo>
                  <a:cubicBezTo>
                    <a:pt x="520101" y="650445"/>
                    <a:pt x="510729" y="642352"/>
                    <a:pt x="501785" y="633833"/>
                  </a:cubicBezTo>
                  <a:cubicBezTo>
                    <a:pt x="466003" y="601885"/>
                    <a:pt x="431074" y="568234"/>
                    <a:pt x="396997" y="533305"/>
                  </a:cubicBezTo>
                  <a:cubicBezTo>
                    <a:pt x="388478" y="524786"/>
                    <a:pt x="379959" y="516267"/>
                    <a:pt x="372291" y="507748"/>
                  </a:cubicBezTo>
                  <a:cubicBezTo>
                    <a:pt x="339067" y="473245"/>
                    <a:pt x="306693" y="437890"/>
                    <a:pt x="276025" y="401257"/>
                  </a:cubicBezTo>
                  <a:cubicBezTo>
                    <a:pt x="267932" y="392312"/>
                    <a:pt x="260263" y="383366"/>
                    <a:pt x="253022" y="373995"/>
                  </a:cubicBezTo>
                  <a:cubicBezTo>
                    <a:pt x="222354" y="337363"/>
                    <a:pt x="192961" y="300304"/>
                    <a:pt x="165275" y="261967"/>
                  </a:cubicBezTo>
                  <a:cubicBezTo>
                    <a:pt x="158032" y="252596"/>
                    <a:pt x="151217" y="243225"/>
                    <a:pt x="144402" y="233428"/>
                  </a:cubicBezTo>
                  <a:cubicBezTo>
                    <a:pt x="116714" y="194665"/>
                    <a:pt x="90731" y="155476"/>
                    <a:pt x="66024" y="115436"/>
                  </a:cubicBezTo>
                  <a:cubicBezTo>
                    <a:pt x="59635" y="105213"/>
                    <a:pt x="53245" y="94990"/>
                    <a:pt x="47282" y="84767"/>
                  </a:cubicBezTo>
                  <a:cubicBezTo>
                    <a:pt x="30669" y="56653"/>
                    <a:pt x="14910" y="28540"/>
                    <a:pt x="0" y="0"/>
                  </a:cubicBezTo>
                  <a:close/>
                </a:path>
              </a:pathLst>
            </a:custGeom>
            <a:solidFill>
              <a:srgbClr val="F9942A">
                <a:alpha val="4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4" name="AutoShape 4"/>
            <p:cNvSpPr/>
            <p:nvPr/>
          </p:nvSpPr>
          <p:spPr>
            <a:xfrm>
              <a:off x="6240108" y="0"/>
              <a:ext cx="5951892" cy="6858000"/>
            </a:xfrm>
            <a:custGeom>
              <a:avLst/>
              <a:gdLst/>
              <a:ahLst/>
              <a:cxnLst/>
              <a:rect l="l" t="t" r="r" b="b"/>
              <a:pathLst>
                <a:path w="5951892" h="6858000">
                  <a:moveTo>
                    <a:pt x="3105362" y="0"/>
                  </a:moveTo>
                  <a:lnTo>
                    <a:pt x="5951892" y="0"/>
                  </a:lnTo>
                  <a:lnTo>
                    <a:pt x="5951892" y="6858000"/>
                  </a:lnTo>
                  <a:lnTo>
                    <a:pt x="2783310" y="6858000"/>
                  </a:lnTo>
                  <a:lnTo>
                    <a:pt x="2569703" y="6645028"/>
                  </a:lnTo>
                  <a:cubicBezTo>
                    <a:pt x="2036263" y="6144439"/>
                    <a:pt x="1395282" y="5747356"/>
                    <a:pt x="752345" y="5388429"/>
                  </a:cubicBezTo>
                  <a:cubicBezTo>
                    <a:pt x="409444" y="5197172"/>
                    <a:pt x="17559" y="4945428"/>
                    <a:pt x="520" y="4553116"/>
                  </a:cubicBezTo>
                  <a:cubicBezTo>
                    <a:pt x="-12259" y="4261331"/>
                    <a:pt x="212223" y="3995956"/>
                    <a:pt x="484414" y="3888614"/>
                  </a:cubicBezTo>
                  <a:cubicBezTo>
                    <a:pt x="756178" y="3781271"/>
                    <a:pt x="1063297" y="3805551"/>
                    <a:pt x="1347414" y="3874557"/>
                  </a:cubicBezTo>
                  <a:cubicBezTo>
                    <a:pt x="2513700" y="4157396"/>
                    <a:pt x="3885726" y="5313459"/>
                    <a:pt x="5117610" y="4670682"/>
                  </a:cubicBezTo>
                  <a:cubicBezTo>
                    <a:pt x="5925235" y="4249830"/>
                    <a:pt x="5831098" y="3456262"/>
                    <a:pt x="5377874" y="2794316"/>
                  </a:cubicBezTo>
                  <a:cubicBezTo>
                    <a:pt x="4982154" y="2216284"/>
                    <a:pt x="4412216" y="1903202"/>
                    <a:pt x="3898505" y="1500241"/>
                  </a:cubicBezTo>
                  <a:cubicBezTo>
                    <a:pt x="3734935" y="1372026"/>
                    <a:pt x="3577329" y="1234440"/>
                    <a:pt x="3432928" y="1076834"/>
                  </a:cubicBezTo>
                  <a:cubicBezTo>
                    <a:pt x="3161589" y="780364"/>
                    <a:pt x="3027837" y="378255"/>
                    <a:pt x="3105362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9742893" y="2980035"/>
              <a:ext cx="1495981" cy="1495981"/>
            </a:xfrm>
            <a:custGeom>
              <a:avLst/>
              <a:gdLst/>
              <a:ahLst/>
              <a:cxnLst/>
              <a:rect l="l" t="t" r="r" b="b"/>
              <a:pathLst>
                <a:path w="1495981" h="1495981">
                  <a:moveTo>
                    <a:pt x="747990" y="0"/>
                  </a:moveTo>
                  <a:cubicBezTo>
                    <a:pt x="1161094" y="0"/>
                    <a:pt x="1495981" y="334887"/>
                    <a:pt x="1495981" y="747990"/>
                  </a:cubicBezTo>
                  <a:cubicBezTo>
                    <a:pt x="1495981" y="1161094"/>
                    <a:pt x="1161094" y="1495981"/>
                    <a:pt x="747990" y="1495981"/>
                  </a:cubicBezTo>
                  <a:cubicBezTo>
                    <a:pt x="334887" y="1495981"/>
                    <a:pt x="0" y="1161094"/>
                    <a:pt x="0" y="747990"/>
                  </a:cubicBezTo>
                  <a:cubicBezTo>
                    <a:pt x="0" y="334887"/>
                    <a:pt x="334887" y="0"/>
                    <a:pt x="747990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>
              <a:off x="8144254" y="682778"/>
              <a:ext cx="760769" cy="760769"/>
            </a:xfrm>
            <a:custGeom>
              <a:avLst/>
              <a:gdLst/>
              <a:ahLst/>
              <a:cxnLst/>
              <a:rect l="l" t="t" r="r" b="b"/>
              <a:pathLst>
                <a:path w="760769" h="760769">
                  <a:moveTo>
                    <a:pt x="760769" y="380385"/>
                  </a:moveTo>
                  <a:cubicBezTo>
                    <a:pt x="760769" y="590466"/>
                    <a:pt x="590465" y="760770"/>
                    <a:pt x="380385" y="760770"/>
                  </a:cubicBezTo>
                  <a:cubicBezTo>
                    <a:pt x="170304" y="760770"/>
                    <a:pt x="0" y="590466"/>
                    <a:pt x="0" y="380385"/>
                  </a:cubicBezTo>
                  <a:cubicBezTo>
                    <a:pt x="0" y="170304"/>
                    <a:pt x="170304" y="0"/>
                    <a:pt x="380385" y="0"/>
                  </a:cubicBezTo>
                  <a:cubicBezTo>
                    <a:pt x="590465" y="0"/>
                    <a:pt x="760769" y="170304"/>
                    <a:pt x="760769" y="380385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" name="AutoShape 7"/>
            <p:cNvSpPr/>
            <p:nvPr/>
          </p:nvSpPr>
          <p:spPr>
            <a:xfrm>
              <a:off x="11480183" y="5833178"/>
              <a:ext cx="711817" cy="1024823"/>
            </a:xfrm>
            <a:custGeom>
              <a:avLst/>
              <a:gdLst/>
              <a:ahLst/>
              <a:cxnLst/>
              <a:rect l="l" t="t" r="r" b="b"/>
              <a:pathLst>
                <a:path w="711817" h="1024823">
                  <a:moveTo>
                    <a:pt x="711817" y="0"/>
                  </a:moveTo>
                  <a:lnTo>
                    <a:pt x="711817" y="1024823"/>
                  </a:lnTo>
                  <a:lnTo>
                    <a:pt x="0" y="1024823"/>
                  </a:lnTo>
                  <a:lnTo>
                    <a:pt x="4046" y="1016730"/>
                  </a:lnTo>
                  <a:cubicBezTo>
                    <a:pt x="10861" y="1001821"/>
                    <a:pt x="18103" y="986912"/>
                    <a:pt x="25770" y="972430"/>
                  </a:cubicBezTo>
                  <a:cubicBezTo>
                    <a:pt x="54736" y="914925"/>
                    <a:pt x="85405" y="857846"/>
                    <a:pt x="117778" y="802045"/>
                  </a:cubicBezTo>
                  <a:cubicBezTo>
                    <a:pt x="125445" y="788414"/>
                    <a:pt x="133539" y="774783"/>
                    <a:pt x="141632" y="761578"/>
                  </a:cubicBezTo>
                  <a:cubicBezTo>
                    <a:pt x="173579" y="707907"/>
                    <a:pt x="206804" y="655088"/>
                    <a:pt x="241734" y="603120"/>
                  </a:cubicBezTo>
                  <a:cubicBezTo>
                    <a:pt x="249826" y="590341"/>
                    <a:pt x="258346" y="577562"/>
                    <a:pt x="267291" y="564783"/>
                  </a:cubicBezTo>
                  <a:cubicBezTo>
                    <a:pt x="301368" y="514093"/>
                    <a:pt x="336723" y="464256"/>
                    <a:pt x="372930" y="414844"/>
                  </a:cubicBezTo>
                  <a:cubicBezTo>
                    <a:pt x="381875" y="402917"/>
                    <a:pt x="390821" y="390990"/>
                    <a:pt x="400191" y="379063"/>
                  </a:cubicBezTo>
                  <a:cubicBezTo>
                    <a:pt x="435973" y="331356"/>
                    <a:pt x="472605" y="284074"/>
                    <a:pt x="510516" y="237218"/>
                  </a:cubicBezTo>
                  <a:cubicBezTo>
                    <a:pt x="519887" y="225717"/>
                    <a:pt x="529259" y="213790"/>
                    <a:pt x="538629" y="202289"/>
                  </a:cubicBezTo>
                  <a:cubicBezTo>
                    <a:pt x="576114" y="156285"/>
                    <a:pt x="614451" y="111133"/>
                    <a:pt x="653213" y="66407"/>
                  </a:cubicBezTo>
                  <a:cubicBezTo>
                    <a:pt x="661307" y="57036"/>
                    <a:pt x="669826" y="47239"/>
                    <a:pt x="677919" y="37867"/>
                  </a:cubicBezTo>
                  <a:cubicBezTo>
                    <a:pt x="679197" y="36163"/>
                    <a:pt x="680475" y="34885"/>
                    <a:pt x="682179" y="33182"/>
                  </a:cubicBezTo>
                  <a:close/>
                </a:path>
              </a:pathLst>
            </a:custGeom>
            <a:solidFill>
              <a:srgbClr val="F9B82A">
                <a:alpha val="4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8" name="Group 8"/>
            <p:cNvGrpSpPr/>
            <p:nvPr/>
          </p:nvGrpSpPr>
          <p:grpSpPr>
            <a:xfrm>
              <a:off x="10618584" y="0"/>
              <a:ext cx="1573416" cy="1443548"/>
              <a:chOff x="10109221" y="-12700"/>
              <a:chExt cx="2082779" cy="1910869"/>
            </a:xfrm>
          </p:grpSpPr>
          <p:sp>
            <p:nvSpPr>
              <p:cNvPr id="9" name="AutoShape 9"/>
              <p:cNvSpPr/>
              <p:nvPr/>
            </p:nvSpPr>
            <p:spPr>
              <a:xfrm>
                <a:off x="10109221" y="-12700"/>
                <a:ext cx="187423" cy="115010"/>
              </a:xfrm>
              <a:custGeom>
                <a:avLst/>
                <a:gdLst/>
                <a:ahLst/>
                <a:cxnLst/>
                <a:rect l="l" t="t" r="r" b="b"/>
                <a:pathLst>
                  <a:path w="187423" h="115010">
                    <a:moveTo>
                      <a:pt x="103083" y="0"/>
                    </a:moveTo>
                    <a:lnTo>
                      <a:pt x="187423" y="0"/>
                    </a:lnTo>
                    <a:lnTo>
                      <a:pt x="20020" y="115010"/>
                    </a:lnTo>
                    <a:cubicBezTo>
                      <a:pt x="13205" y="100527"/>
                      <a:pt x="6389" y="85193"/>
                      <a:pt x="0" y="7071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0" name="AutoShape 10"/>
              <p:cNvSpPr/>
              <p:nvPr/>
            </p:nvSpPr>
            <p:spPr>
              <a:xfrm>
                <a:off x="10215711" y="0"/>
                <a:ext cx="503488" cy="330121"/>
              </a:xfrm>
              <a:custGeom>
                <a:avLst/>
                <a:gdLst/>
                <a:ahLst/>
                <a:cxnLst/>
                <a:rect l="l" t="t" r="r" b="b"/>
                <a:pathLst>
                  <a:path w="503488" h="330121">
                    <a:moveTo>
                      <a:pt x="419147" y="0"/>
                    </a:moveTo>
                    <a:lnTo>
                      <a:pt x="503488" y="0"/>
                    </a:lnTo>
                    <a:lnTo>
                      <a:pt x="23002" y="330121"/>
                    </a:lnTo>
                    <a:cubicBezTo>
                      <a:pt x="14908" y="316064"/>
                      <a:pt x="7241" y="302008"/>
                      <a:pt x="0" y="28795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" name="AutoShape 11"/>
              <p:cNvSpPr/>
              <p:nvPr/>
            </p:nvSpPr>
            <p:spPr>
              <a:xfrm>
                <a:off x="10336258" y="0"/>
                <a:ext cx="806348" cy="536287"/>
              </a:xfrm>
              <a:custGeom>
                <a:avLst/>
                <a:gdLst/>
                <a:ahLst/>
                <a:cxnLst/>
                <a:rect l="l" t="t" r="r" b="b"/>
                <a:pathLst>
                  <a:path w="806348" h="536287">
                    <a:moveTo>
                      <a:pt x="722007" y="0"/>
                    </a:moveTo>
                    <a:lnTo>
                      <a:pt x="806348" y="0"/>
                    </a:lnTo>
                    <a:lnTo>
                      <a:pt x="25558" y="536287"/>
                    </a:lnTo>
                    <a:cubicBezTo>
                      <a:pt x="16613" y="522656"/>
                      <a:pt x="8093" y="509451"/>
                      <a:pt x="0" y="49582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/>
            </p:nvSpPr>
            <p:spPr>
              <a:xfrm>
                <a:off x="10470437" y="-12700"/>
                <a:ext cx="1095150" cy="732656"/>
              </a:xfrm>
              <a:custGeom>
                <a:avLst/>
                <a:gdLst/>
                <a:ahLst/>
                <a:cxnLst/>
                <a:rect l="l" t="t" r="r" b="b"/>
                <a:pathLst>
                  <a:path w="1095150" h="732656">
                    <a:moveTo>
                      <a:pt x="1010809" y="0"/>
                    </a:moveTo>
                    <a:lnTo>
                      <a:pt x="1095150" y="0"/>
                    </a:lnTo>
                    <a:lnTo>
                      <a:pt x="28539" y="732656"/>
                    </a:lnTo>
                    <a:cubicBezTo>
                      <a:pt x="18742" y="720303"/>
                      <a:pt x="9371" y="707524"/>
                      <a:pt x="0" y="694319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3" name="AutoShape 13"/>
              <p:cNvSpPr/>
              <p:nvPr/>
            </p:nvSpPr>
            <p:spPr>
              <a:xfrm>
                <a:off x="10618672" y="-12700"/>
                <a:ext cx="1369471" cy="919654"/>
              </a:xfrm>
              <a:custGeom>
                <a:avLst/>
                <a:gdLst/>
                <a:ahLst/>
                <a:cxnLst/>
                <a:rect l="l" t="t" r="r" b="b"/>
                <a:pathLst>
                  <a:path w="1369471" h="919654">
                    <a:moveTo>
                      <a:pt x="1285556" y="0"/>
                    </a:moveTo>
                    <a:lnTo>
                      <a:pt x="1369471" y="0"/>
                    </a:lnTo>
                    <a:lnTo>
                      <a:pt x="30669" y="919654"/>
                    </a:lnTo>
                    <a:cubicBezTo>
                      <a:pt x="20446" y="907727"/>
                      <a:pt x="10223" y="895800"/>
                      <a:pt x="0" y="88302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" name="AutoShape 14"/>
              <p:cNvSpPr/>
              <p:nvPr/>
            </p:nvSpPr>
            <p:spPr>
              <a:xfrm>
                <a:off x="10780113" y="92882"/>
                <a:ext cx="1411887" cy="1004398"/>
              </a:xfrm>
              <a:custGeom>
                <a:avLst/>
                <a:gdLst/>
                <a:ahLst/>
                <a:cxnLst/>
                <a:rect l="l" t="t" r="r" b="b"/>
                <a:pathLst>
                  <a:path w="1411887" h="1004398">
                    <a:moveTo>
                      <a:pt x="1411887" y="0"/>
                    </a:moveTo>
                    <a:lnTo>
                      <a:pt x="1411887" y="58187"/>
                    </a:lnTo>
                    <a:lnTo>
                      <a:pt x="34076" y="1004398"/>
                    </a:lnTo>
                    <a:cubicBezTo>
                      <a:pt x="22576" y="992897"/>
                      <a:pt x="11075" y="981396"/>
                      <a:pt x="0" y="96989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5" name="AutoShape 15"/>
              <p:cNvSpPr/>
              <p:nvPr/>
            </p:nvSpPr>
            <p:spPr>
              <a:xfrm>
                <a:off x="10956887" y="383441"/>
                <a:ext cx="1235113" cy="881242"/>
              </a:xfrm>
              <a:custGeom>
                <a:avLst/>
                <a:gdLst/>
                <a:ahLst/>
                <a:cxnLst/>
                <a:rect l="l" t="t" r="r" b="b"/>
                <a:pathLst>
                  <a:path w="1235113" h="881242">
                    <a:moveTo>
                      <a:pt x="1235113" y="0"/>
                    </a:moveTo>
                    <a:lnTo>
                      <a:pt x="1235113" y="58238"/>
                    </a:lnTo>
                    <a:lnTo>
                      <a:pt x="37059" y="881242"/>
                    </a:lnTo>
                    <a:cubicBezTo>
                      <a:pt x="24280" y="870593"/>
                      <a:pt x="12353" y="859518"/>
                      <a:pt x="0" y="84844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6" name="AutoShape 16"/>
              <p:cNvSpPr/>
              <p:nvPr/>
            </p:nvSpPr>
            <p:spPr>
              <a:xfrm>
                <a:off x="11148996" y="673936"/>
                <a:ext cx="1043004" cy="747076"/>
              </a:xfrm>
              <a:custGeom>
                <a:avLst/>
                <a:gdLst/>
                <a:ahLst/>
                <a:cxnLst/>
                <a:rect l="l" t="t" r="r" b="b"/>
                <a:pathLst>
                  <a:path w="1043004" h="747076">
                    <a:moveTo>
                      <a:pt x="1043004" y="0"/>
                    </a:moveTo>
                    <a:lnTo>
                      <a:pt x="1043004" y="58308"/>
                    </a:lnTo>
                    <a:lnTo>
                      <a:pt x="85619" y="715981"/>
                    </a:lnTo>
                    <a:lnTo>
                      <a:pt x="85193" y="715981"/>
                    </a:lnTo>
                    <a:lnTo>
                      <a:pt x="40041" y="747076"/>
                    </a:lnTo>
                    <a:cubicBezTo>
                      <a:pt x="29818" y="739834"/>
                      <a:pt x="20020" y="732167"/>
                      <a:pt x="10223" y="724074"/>
                    </a:cubicBezTo>
                    <a:cubicBezTo>
                      <a:pt x="6816" y="721944"/>
                      <a:pt x="3408" y="718962"/>
                      <a:pt x="0" y="71640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AutoShape 17"/>
              <p:cNvSpPr/>
              <p:nvPr/>
            </p:nvSpPr>
            <p:spPr>
              <a:xfrm>
                <a:off x="11357718" y="964845"/>
                <a:ext cx="834282" cy="600568"/>
              </a:xfrm>
              <a:custGeom>
                <a:avLst/>
                <a:gdLst/>
                <a:ahLst/>
                <a:cxnLst/>
                <a:rect l="l" t="t" r="r" b="b"/>
                <a:pathLst>
                  <a:path w="834282" h="600568">
                    <a:moveTo>
                      <a:pt x="834282" y="0"/>
                    </a:moveTo>
                    <a:lnTo>
                      <a:pt x="834282" y="57764"/>
                    </a:lnTo>
                    <a:lnTo>
                      <a:pt x="385070" y="366289"/>
                    </a:lnTo>
                    <a:lnTo>
                      <a:pt x="43874" y="600568"/>
                    </a:lnTo>
                    <a:cubicBezTo>
                      <a:pt x="29392" y="591623"/>
                      <a:pt x="14483" y="581826"/>
                      <a:pt x="0" y="572880"/>
                    </a:cubicBezTo>
                    <a:lnTo>
                      <a:pt x="283265" y="378216"/>
                    </a:lnTo>
                    <a:lnTo>
                      <a:pt x="283691" y="37821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/>
            </p:nvSpPr>
            <p:spPr>
              <a:xfrm>
                <a:off x="11585182" y="1255190"/>
                <a:ext cx="606818" cy="441846"/>
              </a:xfrm>
              <a:custGeom>
                <a:avLst/>
                <a:gdLst/>
                <a:ahLst/>
                <a:cxnLst/>
                <a:rect l="l" t="t" r="r" b="b"/>
                <a:pathLst>
                  <a:path w="606818" h="441846">
                    <a:moveTo>
                      <a:pt x="606818" y="0"/>
                    </a:moveTo>
                    <a:lnTo>
                      <a:pt x="606818" y="57601"/>
                    </a:lnTo>
                    <a:lnTo>
                      <a:pt x="47708" y="441846"/>
                    </a:lnTo>
                    <a:cubicBezTo>
                      <a:pt x="31947" y="433752"/>
                      <a:pt x="16187" y="425233"/>
                      <a:pt x="0" y="416714"/>
                    </a:cubicBezTo>
                    <a:lnTo>
                      <a:pt x="566956" y="27384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" name="AutoShape 19"/>
              <p:cNvSpPr/>
              <p:nvPr/>
            </p:nvSpPr>
            <p:spPr>
              <a:xfrm>
                <a:off x="11834370" y="1545959"/>
                <a:ext cx="357630" cy="266939"/>
              </a:xfrm>
              <a:custGeom>
                <a:avLst/>
                <a:gdLst/>
                <a:ahLst/>
                <a:cxnLst/>
                <a:rect l="l" t="t" r="r" b="b"/>
                <a:pathLst>
                  <a:path w="357630" h="266939">
                    <a:moveTo>
                      <a:pt x="357630" y="0"/>
                    </a:moveTo>
                    <a:lnTo>
                      <a:pt x="357630" y="57622"/>
                    </a:lnTo>
                    <a:lnTo>
                      <a:pt x="52819" y="266939"/>
                    </a:lnTo>
                    <a:cubicBezTo>
                      <a:pt x="35354" y="260124"/>
                      <a:pt x="17464" y="253308"/>
                      <a:pt x="0" y="24564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" name="AutoShape 20"/>
              <p:cNvSpPr/>
              <p:nvPr/>
            </p:nvSpPr>
            <p:spPr>
              <a:xfrm>
                <a:off x="12109116" y="1836060"/>
                <a:ext cx="82884" cy="74808"/>
              </a:xfrm>
              <a:custGeom>
                <a:avLst/>
                <a:gdLst/>
                <a:ahLst/>
                <a:cxnLst/>
                <a:rect l="l" t="t" r="r" b="b"/>
                <a:pathLst>
                  <a:path w="82884" h="74808">
                    <a:moveTo>
                      <a:pt x="82884" y="0"/>
                    </a:moveTo>
                    <a:lnTo>
                      <a:pt x="82884" y="58254"/>
                    </a:lnTo>
                    <a:lnTo>
                      <a:pt x="58782" y="74808"/>
                    </a:lnTo>
                    <a:cubicBezTo>
                      <a:pt x="38763" y="69270"/>
                      <a:pt x="19594" y="63307"/>
                      <a:pt x="0" y="5691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21" name="AutoShape 21"/>
            <p:cNvSpPr/>
            <p:nvPr/>
          </p:nvSpPr>
          <p:spPr>
            <a:xfrm>
              <a:off x="12132544" y="4726482"/>
              <a:ext cx="59456" cy="100450"/>
            </a:xfrm>
            <a:custGeom>
              <a:avLst/>
              <a:gdLst/>
              <a:ahLst/>
              <a:cxnLst/>
              <a:rect l="l" t="t" r="r" b="b"/>
              <a:pathLst>
                <a:path w="59456" h="100450">
                  <a:moveTo>
                    <a:pt x="44300" y="0"/>
                  </a:moveTo>
                  <a:lnTo>
                    <a:pt x="59456" y="23008"/>
                  </a:lnTo>
                  <a:lnTo>
                    <a:pt x="59456" y="100450"/>
                  </a:lnTo>
                  <a:lnTo>
                    <a:pt x="0" y="10223"/>
                  </a:lnTo>
                  <a:cubicBezTo>
                    <a:pt x="14908" y="6390"/>
                    <a:pt x="29391" y="2982"/>
                    <a:pt x="44300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2" name="AutoShape 22"/>
            <p:cNvSpPr/>
            <p:nvPr/>
          </p:nvSpPr>
          <p:spPr>
            <a:xfrm>
              <a:off x="11917008" y="4783135"/>
              <a:ext cx="274993" cy="430491"/>
            </a:xfrm>
            <a:custGeom>
              <a:avLst/>
              <a:gdLst/>
              <a:ahLst/>
              <a:cxnLst/>
              <a:rect l="l" t="t" r="r" b="b"/>
              <a:pathLst>
                <a:path w="274993" h="430491">
                  <a:moveTo>
                    <a:pt x="41745" y="0"/>
                  </a:moveTo>
                  <a:lnTo>
                    <a:pt x="274993" y="354037"/>
                  </a:lnTo>
                  <a:lnTo>
                    <a:pt x="274993" y="430491"/>
                  </a:lnTo>
                  <a:lnTo>
                    <a:pt x="0" y="13205"/>
                  </a:lnTo>
                  <a:cubicBezTo>
                    <a:pt x="14057" y="8519"/>
                    <a:pt x="27688" y="3834"/>
                    <a:pt x="41745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3" name="AutoShape 23"/>
            <p:cNvSpPr/>
            <p:nvPr/>
          </p:nvSpPr>
          <p:spPr>
            <a:xfrm>
              <a:off x="11711694" y="4855550"/>
              <a:ext cx="480307" cy="745715"/>
            </a:xfrm>
            <a:custGeom>
              <a:avLst/>
              <a:gdLst/>
              <a:ahLst/>
              <a:cxnLst/>
              <a:rect l="l" t="t" r="r" b="b"/>
              <a:pathLst>
                <a:path w="480307" h="745715">
                  <a:moveTo>
                    <a:pt x="40041" y="0"/>
                  </a:moveTo>
                  <a:lnTo>
                    <a:pt x="480307" y="668467"/>
                  </a:lnTo>
                  <a:lnTo>
                    <a:pt x="480307" y="745715"/>
                  </a:lnTo>
                  <a:lnTo>
                    <a:pt x="0" y="16613"/>
                  </a:lnTo>
                  <a:cubicBezTo>
                    <a:pt x="13205" y="10649"/>
                    <a:pt x="26836" y="5538"/>
                    <a:pt x="40041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" name="AutoShape 24"/>
            <p:cNvSpPr/>
            <p:nvPr/>
          </p:nvSpPr>
          <p:spPr>
            <a:xfrm>
              <a:off x="11516176" y="4943297"/>
              <a:ext cx="675824" cy="1045291"/>
            </a:xfrm>
            <a:custGeom>
              <a:avLst/>
              <a:gdLst/>
              <a:ahLst/>
              <a:cxnLst/>
              <a:rect l="l" t="t" r="r" b="b"/>
              <a:pathLst>
                <a:path w="675824" h="1045291">
                  <a:moveTo>
                    <a:pt x="38336" y="0"/>
                  </a:moveTo>
                  <a:lnTo>
                    <a:pt x="646185" y="923061"/>
                  </a:lnTo>
                  <a:lnTo>
                    <a:pt x="675824" y="968057"/>
                  </a:lnTo>
                  <a:lnTo>
                    <a:pt x="675824" y="1045291"/>
                  </a:lnTo>
                  <a:lnTo>
                    <a:pt x="617220" y="956286"/>
                  </a:lnTo>
                  <a:lnTo>
                    <a:pt x="0" y="19594"/>
                  </a:lnTo>
                  <a:cubicBezTo>
                    <a:pt x="12778" y="12779"/>
                    <a:pt x="25557" y="6389"/>
                    <a:pt x="38336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5" name="AutoShape 25"/>
            <p:cNvSpPr/>
            <p:nvPr/>
          </p:nvSpPr>
          <p:spPr>
            <a:xfrm>
              <a:off x="11330030" y="5045102"/>
              <a:ext cx="861970" cy="1330760"/>
            </a:xfrm>
            <a:custGeom>
              <a:avLst/>
              <a:gdLst/>
              <a:ahLst/>
              <a:cxnLst/>
              <a:rect l="l" t="t" r="r" b="b"/>
              <a:pathLst>
                <a:path w="861970" h="1330760">
                  <a:moveTo>
                    <a:pt x="36633" y="0"/>
                  </a:moveTo>
                  <a:lnTo>
                    <a:pt x="688782" y="990363"/>
                  </a:lnTo>
                  <a:lnTo>
                    <a:pt x="861970" y="1253178"/>
                  </a:lnTo>
                  <a:lnTo>
                    <a:pt x="861970" y="1330760"/>
                  </a:lnTo>
                  <a:lnTo>
                    <a:pt x="660669" y="1025292"/>
                  </a:lnTo>
                  <a:lnTo>
                    <a:pt x="0" y="22150"/>
                  </a:lnTo>
                  <a:cubicBezTo>
                    <a:pt x="12353" y="14483"/>
                    <a:pt x="24280" y="7241"/>
                    <a:pt x="36633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6" name="AutoShape 26"/>
            <p:cNvSpPr/>
            <p:nvPr/>
          </p:nvSpPr>
          <p:spPr>
            <a:xfrm>
              <a:off x="11153256" y="5160965"/>
              <a:ext cx="1038744" cy="1601953"/>
            </a:xfrm>
            <a:custGeom>
              <a:avLst/>
              <a:gdLst/>
              <a:ahLst/>
              <a:cxnLst/>
              <a:rect l="l" t="t" r="r" b="b"/>
              <a:pathLst>
                <a:path w="1038744" h="1601953">
                  <a:moveTo>
                    <a:pt x="34503" y="0"/>
                  </a:moveTo>
                  <a:lnTo>
                    <a:pt x="727118" y="1051276"/>
                  </a:lnTo>
                  <a:lnTo>
                    <a:pt x="1038744" y="1524418"/>
                  </a:lnTo>
                  <a:lnTo>
                    <a:pt x="1038744" y="1601953"/>
                  </a:lnTo>
                  <a:lnTo>
                    <a:pt x="699856" y="1087056"/>
                  </a:lnTo>
                  <a:lnTo>
                    <a:pt x="0" y="24706"/>
                  </a:lnTo>
                  <a:cubicBezTo>
                    <a:pt x="11075" y="16186"/>
                    <a:pt x="22576" y="8093"/>
                    <a:pt x="34503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7" name="AutoShape 27"/>
            <p:cNvSpPr/>
            <p:nvPr/>
          </p:nvSpPr>
          <p:spPr>
            <a:xfrm>
              <a:off x="10985427" y="5290884"/>
              <a:ext cx="1065113" cy="1567117"/>
            </a:xfrm>
            <a:custGeom>
              <a:avLst/>
              <a:gdLst/>
              <a:ahLst/>
              <a:cxnLst/>
              <a:rect l="l" t="t" r="r" b="b"/>
              <a:pathLst>
                <a:path w="1065113" h="1567117">
                  <a:moveTo>
                    <a:pt x="32799" y="0"/>
                  </a:moveTo>
                  <a:lnTo>
                    <a:pt x="762047" y="1107077"/>
                  </a:lnTo>
                  <a:lnTo>
                    <a:pt x="1065113" y="1567117"/>
                  </a:lnTo>
                  <a:lnTo>
                    <a:pt x="1014421" y="1567117"/>
                  </a:lnTo>
                  <a:lnTo>
                    <a:pt x="736490" y="1145414"/>
                  </a:lnTo>
                  <a:lnTo>
                    <a:pt x="0" y="27262"/>
                  </a:lnTo>
                  <a:cubicBezTo>
                    <a:pt x="10649" y="18316"/>
                    <a:pt x="21724" y="8945"/>
                    <a:pt x="32799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8" name="AutoShape 28"/>
            <p:cNvSpPr/>
            <p:nvPr/>
          </p:nvSpPr>
          <p:spPr>
            <a:xfrm>
              <a:off x="10826969" y="5434432"/>
              <a:ext cx="968415" cy="1423568"/>
            </a:xfrm>
            <a:custGeom>
              <a:avLst/>
              <a:gdLst/>
              <a:ahLst/>
              <a:cxnLst/>
              <a:rect l="l" t="t" r="r" b="b"/>
              <a:pathLst>
                <a:path w="968415" h="1423568">
                  <a:moveTo>
                    <a:pt x="30669" y="0"/>
                  </a:moveTo>
                  <a:lnTo>
                    <a:pt x="794847" y="1160323"/>
                  </a:lnTo>
                  <a:lnTo>
                    <a:pt x="968415" y="1423568"/>
                  </a:lnTo>
                  <a:lnTo>
                    <a:pt x="917730" y="1423568"/>
                  </a:lnTo>
                  <a:lnTo>
                    <a:pt x="770993" y="1200789"/>
                  </a:lnTo>
                  <a:lnTo>
                    <a:pt x="0" y="30243"/>
                  </a:lnTo>
                  <a:cubicBezTo>
                    <a:pt x="10223" y="20020"/>
                    <a:pt x="20446" y="9797"/>
                    <a:pt x="30669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9" name="AutoShape 29"/>
            <p:cNvSpPr/>
            <p:nvPr/>
          </p:nvSpPr>
          <p:spPr>
            <a:xfrm>
              <a:off x="10678308" y="5593316"/>
              <a:ext cx="861960" cy="1264684"/>
            </a:xfrm>
            <a:custGeom>
              <a:avLst/>
              <a:gdLst/>
              <a:ahLst/>
              <a:cxnLst/>
              <a:rect l="l" t="t" r="r" b="b"/>
              <a:pathLst>
                <a:path w="861960" h="1264684">
                  <a:moveTo>
                    <a:pt x="28965" y="0"/>
                  </a:moveTo>
                  <a:lnTo>
                    <a:pt x="827645" y="1212290"/>
                  </a:lnTo>
                  <a:lnTo>
                    <a:pt x="861960" y="1264684"/>
                  </a:lnTo>
                  <a:lnTo>
                    <a:pt x="811246" y="1264684"/>
                  </a:lnTo>
                  <a:lnTo>
                    <a:pt x="805921" y="1256590"/>
                  </a:lnTo>
                  <a:lnTo>
                    <a:pt x="0" y="33225"/>
                  </a:lnTo>
                  <a:cubicBezTo>
                    <a:pt x="9371" y="21725"/>
                    <a:pt x="19168" y="11075"/>
                    <a:pt x="28965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0" name="AutoShape 30"/>
            <p:cNvSpPr/>
            <p:nvPr/>
          </p:nvSpPr>
          <p:spPr>
            <a:xfrm>
              <a:off x="10540295" y="5767536"/>
              <a:ext cx="745214" cy="1090465"/>
            </a:xfrm>
            <a:custGeom>
              <a:avLst/>
              <a:gdLst/>
              <a:ahLst/>
              <a:cxnLst/>
              <a:rect l="l" t="t" r="r" b="b"/>
              <a:pathLst>
                <a:path w="745214" h="1090465">
                  <a:moveTo>
                    <a:pt x="26836" y="0"/>
                  </a:moveTo>
                  <a:lnTo>
                    <a:pt x="745214" y="1090465"/>
                  </a:lnTo>
                  <a:lnTo>
                    <a:pt x="694101" y="1090465"/>
                  </a:lnTo>
                  <a:lnTo>
                    <a:pt x="0" y="36633"/>
                  </a:lnTo>
                  <a:cubicBezTo>
                    <a:pt x="8519" y="24280"/>
                    <a:pt x="17465" y="12353"/>
                    <a:pt x="26836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1" name="AutoShape 31"/>
            <p:cNvSpPr/>
            <p:nvPr/>
          </p:nvSpPr>
          <p:spPr>
            <a:xfrm>
              <a:off x="10413784" y="5958792"/>
              <a:ext cx="616575" cy="899208"/>
            </a:xfrm>
            <a:custGeom>
              <a:avLst/>
              <a:gdLst/>
              <a:ahLst/>
              <a:cxnLst/>
              <a:rect l="l" t="t" r="r" b="b"/>
              <a:pathLst>
                <a:path w="616575" h="899208">
                  <a:moveTo>
                    <a:pt x="24280" y="0"/>
                  </a:moveTo>
                  <a:lnTo>
                    <a:pt x="616575" y="899208"/>
                  </a:lnTo>
                  <a:lnTo>
                    <a:pt x="565461" y="899208"/>
                  </a:lnTo>
                  <a:lnTo>
                    <a:pt x="0" y="40466"/>
                  </a:lnTo>
                  <a:cubicBezTo>
                    <a:pt x="8093" y="26836"/>
                    <a:pt x="16187" y="13205"/>
                    <a:pt x="24280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2" name="AutoShape 32"/>
            <p:cNvSpPr/>
            <p:nvPr/>
          </p:nvSpPr>
          <p:spPr>
            <a:xfrm>
              <a:off x="10300052" y="6169218"/>
              <a:ext cx="475579" cy="688782"/>
            </a:xfrm>
            <a:custGeom>
              <a:avLst/>
              <a:gdLst/>
              <a:ahLst/>
              <a:cxnLst/>
              <a:rect l="l" t="t" r="r" b="b"/>
              <a:pathLst>
                <a:path w="475579" h="688782">
                  <a:moveTo>
                    <a:pt x="21724" y="0"/>
                  </a:moveTo>
                  <a:lnTo>
                    <a:pt x="475579" y="688782"/>
                  </a:lnTo>
                  <a:lnTo>
                    <a:pt x="424466" y="688782"/>
                  </a:lnTo>
                  <a:lnTo>
                    <a:pt x="0" y="44300"/>
                  </a:lnTo>
                  <a:cubicBezTo>
                    <a:pt x="6816" y="29392"/>
                    <a:pt x="14057" y="14908"/>
                    <a:pt x="21724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3" name="AutoShape 33"/>
            <p:cNvSpPr/>
            <p:nvPr/>
          </p:nvSpPr>
          <p:spPr>
            <a:xfrm>
              <a:off x="10201230" y="6400942"/>
              <a:ext cx="319255" cy="457058"/>
            </a:xfrm>
            <a:custGeom>
              <a:avLst/>
              <a:gdLst/>
              <a:ahLst/>
              <a:cxnLst/>
              <a:rect l="l" t="t" r="r" b="b"/>
              <a:pathLst>
                <a:path w="319255" h="457058">
                  <a:moveTo>
                    <a:pt x="18317" y="0"/>
                  </a:moveTo>
                  <a:lnTo>
                    <a:pt x="319255" y="457058"/>
                  </a:lnTo>
                  <a:lnTo>
                    <a:pt x="268139" y="457058"/>
                  </a:lnTo>
                  <a:lnTo>
                    <a:pt x="0" y="49838"/>
                  </a:lnTo>
                  <a:cubicBezTo>
                    <a:pt x="5963" y="33225"/>
                    <a:pt x="11927" y="16613"/>
                    <a:pt x="18317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4" name="AutoShape 34"/>
            <p:cNvSpPr/>
            <p:nvPr/>
          </p:nvSpPr>
          <p:spPr>
            <a:xfrm>
              <a:off x="10120296" y="6659502"/>
              <a:ext cx="145042" cy="198499"/>
            </a:xfrm>
            <a:custGeom>
              <a:avLst/>
              <a:gdLst/>
              <a:ahLst/>
              <a:cxnLst/>
              <a:rect l="l" t="t" r="r" b="b"/>
              <a:pathLst>
                <a:path w="145042" h="198499">
                  <a:moveTo>
                    <a:pt x="14483" y="0"/>
                  </a:moveTo>
                  <a:lnTo>
                    <a:pt x="145042" y="198499"/>
                  </a:lnTo>
                  <a:lnTo>
                    <a:pt x="94340" y="198499"/>
                  </a:lnTo>
                  <a:lnTo>
                    <a:pt x="0" y="55375"/>
                  </a:lnTo>
                  <a:cubicBezTo>
                    <a:pt x="4260" y="36633"/>
                    <a:pt x="8946" y="18317"/>
                    <a:pt x="14483" y="0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5" name="AutoShape 35"/>
            <p:cNvSpPr/>
            <p:nvPr/>
          </p:nvSpPr>
          <p:spPr>
            <a:xfrm>
              <a:off x="5363055" y="1"/>
              <a:ext cx="2805479" cy="970558"/>
            </a:xfrm>
            <a:custGeom>
              <a:avLst/>
              <a:gdLst/>
              <a:ahLst/>
              <a:cxnLst/>
              <a:rect l="l" t="t" r="r" b="b"/>
              <a:pathLst>
                <a:path w="4197436" h="1452107">
                  <a:moveTo>
                    <a:pt x="3759957" y="711394"/>
                  </a:moveTo>
                  <a:lnTo>
                    <a:pt x="3629627" y="843831"/>
                  </a:lnTo>
                  <a:lnTo>
                    <a:pt x="3075024" y="1225068"/>
                  </a:lnTo>
                  <a:cubicBezTo>
                    <a:pt x="3018371" y="1252756"/>
                    <a:pt x="2961292" y="1277461"/>
                    <a:pt x="2902935" y="1300037"/>
                  </a:cubicBezTo>
                  <a:close/>
                  <a:moveTo>
                    <a:pt x="3761250" y="710079"/>
                  </a:moveTo>
                  <a:lnTo>
                    <a:pt x="3761250" y="710505"/>
                  </a:lnTo>
                  <a:lnTo>
                    <a:pt x="3759957" y="711394"/>
                  </a:lnTo>
                  <a:close/>
                  <a:moveTo>
                    <a:pt x="4064110" y="286672"/>
                  </a:moveTo>
                  <a:cubicBezTo>
                    <a:pt x="4050905" y="310952"/>
                    <a:pt x="4037274" y="334380"/>
                    <a:pt x="4023218" y="357808"/>
                  </a:cubicBezTo>
                  <a:lnTo>
                    <a:pt x="2479955" y="1417603"/>
                  </a:lnTo>
                  <a:cubicBezTo>
                    <a:pt x="2453119" y="1422289"/>
                    <a:pt x="2425858" y="1426548"/>
                    <a:pt x="2398596" y="1430382"/>
                  </a:cubicBezTo>
                  <a:close/>
                  <a:moveTo>
                    <a:pt x="406368" y="0"/>
                  </a:moveTo>
                  <a:lnTo>
                    <a:pt x="468559" y="0"/>
                  </a:lnTo>
                  <a:lnTo>
                    <a:pt x="92860" y="258133"/>
                  </a:lnTo>
                  <a:cubicBezTo>
                    <a:pt x="86896" y="247910"/>
                    <a:pt x="81359" y="237261"/>
                    <a:pt x="75821" y="227038"/>
                  </a:cubicBezTo>
                  <a:close/>
                  <a:moveTo>
                    <a:pt x="92860" y="0"/>
                  </a:moveTo>
                  <a:lnTo>
                    <a:pt x="155476" y="0"/>
                  </a:lnTo>
                  <a:lnTo>
                    <a:pt x="14057" y="97120"/>
                  </a:lnTo>
                  <a:cubicBezTo>
                    <a:pt x="9371" y="86470"/>
                    <a:pt x="4260" y="74969"/>
                    <a:pt x="0" y="63894"/>
                  </a:cubicBezTo>
                  <a:close/>
                  <a:moveTo>
                    <a:pt x="719450" y="0"/>
                  </a:moveTo>
                  <a:lnTo>
                    <a:pt x="782493" y="0"/>
                  </a:lnTo>
                  <a:lnTo>
                    <a:pt x="182737" y="411906"/>
                  </a:lnTo>
                  <a:cubicBezTo>
                    <a:pt x="176348" y="401683"/>
                    <a:pt x="169958" y="391886"/>
                    <a:pt x="163995" y="381663"/>
                  </a:cubicBezTo>
                  <a:close/>
                  <a:moveTo>
                    <a:pt x="1033385" y="0"/>
                  </a:moveTo>
                  <a:lnTo>
                    <a:pt x="1096427" y="0"/>
                  </a:lnTo>
                  <a:lnTo>
                    <a:pt x="928598" y="115436"/>
                  </a:lnTo>
                  <a:lnTo>
                    <a:pt x="284542" y="557585"/>
                  </a:lnTo>
                  <a:cubicBezTo>
                    <a:pt x="277301" y="548214"/>
                    <a:pt x="270485" y="538843"/>
                    <a:pt x="263244" y="529046"/>
                  </a:cubicBezTo>
                  <a:lnTo>
                    <a:pt x="909855" y="84767"/>
                  </a:lnTo>
                  <a:close/>
                  <a:moveTo>
                    <a:pt x="1346894" y="0"/>
                  </a:moveTo>
                  <a:lnTo>
                    <a:pt x="1409510" y="0"/>
                  </a:lnTo>
                  <a:lnTo>
                    <a:pt x="1027848" y="261967"/>
                  </a:lnTo>
                  <a:lnTo>
                    <a:pt x="397423" y="695171"/>
                  </a:lnTo>
                  <a:cubicBezTo>
                    <a:pt x="389756" y="686226"/>
                    <a:pt x="382088" y="677281"/>
                    <a:pt x="374421" y="667910"/>
                  </a:cubicBezTo>
                  <a:lnTo>
                    <a:pt x="1006976" y="233428"/>
                  </a:lnTo>
                  <a:close/>
                  <a:moveTo>
                    <a:pt x="1660402" y="0"/>
                  </a:moveTo>
                  <a:lnTo>
                    <a:pt x="1723019" y="0"/>
                  </a:lnTo>
                  <a:lnTo>
                    <a:pt x="1138598" y="401257"/>
                  </a:lnTo>
                  <a:lnTo>
                    <a:pt x="522230" y="824664"/>
                  </a:lnTo>
                  <a:cubicBezTo>
                    <a:pt x="513711" y="816571"/>
                    <a:pt x="504765" y="808051"/>
                    <a:pt x="496246" y="799532"/>
                  </a:cubicBezTo>
                  <a:lnTo>
                    <a:pt x="1115596" y="373995"/>
                  </a:lnTo>
                  <a:close/>
                  <a:moveTo>
                    <a:pt x="1973911" y="0"/>
                  </a:moveTo>
                  <a:lnTo>
                    <a:pt x="2036101" y="0"/>
                  </a:lnTo>
                  <a:lnTo>
                    <a:pt x="1259571" y="533305"/>
                  </a:lnTo>
                  <a:lnTo>
                    <a:pt x="659390" y="945637"/>
                  </a:lnTo>
                  <a:cubicBezTo>
                    <a:pt x="650018" y="937970"/>
                    <a:pt x="640647" y="930303"/>
                    <a:pt x="631276" y="922209"/>
                  </a:cubicBezTo>
                  <a:lnTo>
                    <a:pt x="1234865" y="507748"/>
                  </a:lnTo>
                  <a:close/>
                  <a:moveTo>
                    <a:pt x="2286993" y="0"/>
                  </a:moveTo>
                  <a:lnTo>
                    <a:pt x="2350035" y="0"/>
                  </a:lnTo>
                  <a:lnTo>
                    <a:pt x="1391619" y="658538"/>
                  </a:lnTo>
                  <a:lnTo>
                    <a:pt x="809754" y="1058091"/>
                  </a:lnTo>
                  <a:cubicBezTo>
                    <a:pt x="799105" y="1050850"/>
                    <a:pt x="788882" y="1043609"/>
                    <a:pt x="778659" y="1035941"/>
                  </a:cubicBezTo>
                  <a:lnTo>
                    <a:pt x="1364358" y="633833"/>
                  </a:lnTo>
                  <a:close/>
                  <a:moveTo>
                    <a:pt x="2600502" y="0"/>
                  </a:moveTo>
                  <a:lnTo>
                    <a:pt x="2663544" y="0"/>
                  </a:lnTo>
                  <a:lnTo>
                    <a:pt x="1533465" y="776104"/>
                  </a:lnTo>
                  <a:lnTo>
                    <a:pt x="974176" y="1160323"/>
                  </a:lnTo>
                  <a:cubicBezTo>
                    <a:pt x="963101" y="1153933"/>
                    <a:pt x="951174" y="1147118"/>
                    <a:pt x="940099" y="1140728"/>
                  </a:cubicBezTo>
                  <a:lnTo>
                    <a:pt x="1504500" y="753102"/>
                  </a:lnTo>
                  <a:close/>
                  <a:moveTo>
                    <a:pt x="2914437" y="0"/>
                  </a:moveTo>
                  <a:lnTo>
                    <a:pt x="2976627" y="0"/>
                  </a:lnTo>
                  <a:lnTo>
                    <a:pt x="1683830" y="887706"/>
                  </a:lnTo>
                  <a:lnTo>
                    <a:pt x="1154359" y="1251479"/>
                  </a:lnTo>
                  <a:cubicBezTo>
                    <a:pt x="1142006" y="1245941"/>
                    <a:pt x="1130079" y="1240404"/>
                    <a:pt x="1117300" y="1234440"/>
                  </a:cubicBezTo>
                  <a:lnTo>
                    <a:pt x="1654013" y="865982"/>
                  </a:lnTo>
                  <a:close/>
                  <a:moveTo>
                    <a:pt x="3227945" y="0"/>
                  </a:moveTo>
                  <a:lnTo>
                    <a:pt x="3290562" y="0"/>
                  </a:lnTo>
                  <a:lnTo>
                    <a:pt x="1843993" y="993771"/>
                  </a:lnTo>
                  <a:lnTo>
                    <a:pt x="1843566" y="993771"/>
                  </a:lnTo>
                  <a:lnTo>
                    <a:pt x="1354135" y="1329856"/>
                  </a:lnTo>
                  <a:cubicBezTo>
                    <a:pt x="1340079" y="1325596"/>
                    <a:pt x="1326022" y="1320911"/>
                    <a:pt x="1312391" y="1315799"/>
                  </a:cubicBezTo>
                  <a:lnTo>
                    <a:pt x="1811619" y="972899"/>
                  </a:lnTo>
                  <a:close/>
                  <a:moveTo>
                    <a:pt x="3541028" y="0"/>
                  </a:moveTo>
                  <a:lnTo>
                    <a:pt x="3604070" y="0"/>
                  </a:lnTo>
                  <a:lnTo>
                    <a:pt x="2011822" y="1093446"/>
                  </a:lnTo>
                  <a:lnTo>
                    <a:pt x="1575210" y="1393324"/>
                  </a:lnTo>
                  <a:cubicBezTo>
                    <a:pt x="1559449" y="1389917"/>
                    <a:pt x="1544115" y="1386083"/>
                    <a:pt x="1528780" y="1382249"/>
                  </a:cubicBezTo>
                  <a:lnTo>
                    <a:pt x="1977745" y="1073852"/>
                  </a:lnTo>
                  <a:close/>
                  <a:moveTo>
                    <a:pt x="3854536" y="0"/>
                  </a:moveTo>
                  <a:lnTo>
                    <a:pt x="3917578" y="0"/>
                  </a:lnTo>
                  <a:lnTo>
                    <a:pt x="2190725" y="1185880"/>
                  </a:lnTo>
                  <a:lnTo>
                    <a:pt x="1825675" y="1436772"/>
                  </a:lnTo>
                  <a:cubicBezTo>
                    <a:pt x="1808211" y="1435068"/>
                    <a:pt x="1790320" y="1432513"/>
                    <a:pt x="1772856" y="1429957"/>
                  </a:cubicBezTo>
                  <a:lnTo>
                    <a:pt x="2154093" y="1167990"/>
                  </a:lnTo>
                  <a:close/>
                  <a:moveTo>
                    <a:pt x="4168471" y="0"/>
                  </a:moveTo>
                  <a:lnTo>
                    <a:pt x="4197436" y="0"/>
                  </a:lnTo>
                  <a:cubicBezTo>
                    <a:pt x="4193603" y="10649"/>
                    <a:pt x="4189343" y="20872"/>
                    <a:pt x="4185083" y="31521"/>
                  </a:cubicBezTo>
                  <a:lnTo>
                    <a:pt x="2380279" y="1271073"/>
                  </a:lnTo>
                  <a:lnTo>
                    <a:pt x="2117034" y="1451681"/>
                  </a:lnTo>
                  <a:cubicBezTo>
                    <a:pt x="2096162" y="1452107"/>
                    <a:pt x="2075290" y="1452107"/>
                    <a:pt x="2053992" y="1452107"/>
                  </a:cubicBezTo>
                  <a:lnTo>
                    <a:pt x="2341091" y="1254886"/>
                  </a:ln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6" name="AutoShape 36"/>
            <p:cNvSpPr/>
            <p:nvPr/>
          </p:nvSpPr>
          <p:spPr>
            <a:xfrm>
              <a:off x="-12700" y="5839796"/>
              <a:ext cx="3896783" cy="1019664"/>
            </a:xfrm>
            <a:custGeom>
              <a:avLst/>
              <a:gdLst/>
              <a:ahLst/>
              <a:cxnLst/>
              <a:rect l="l" t="t" r="r" b="b"/>
              <a:pathLst>
                <a:path w="3350678" h="876766">
                  <a:moveTo>
                    <a:pt x="3350596" y="569227"/>
                  </a:moveTo>
                  <a:cubicBezTo>
                    <a:pt x="3347675" y="692117"/>
                    <a:pt x="3262131" y="795187"/>
                    <a:pt x="3167825" y="876766"/>
                  </a:cubicBezTo>
                  <a:lnTo>
                    <a:pt x="0" y="876766"/>
                  </a:lnTo>
                  <a:lnTo>
                    <a:pt x="0" y="243744"/>
                  </a:lnTo>
                  <a:cubicBezTo>
                    <a:pt x="47988" y="233937"/>
                    <a:pt x="96184" y="224340"/>
                    <a:pt x="144172" y="214951"/>
                  </a:cubicBezTo>
                  <a:cubicBezTo>
                    <a:pt x="161281" y="211613"/>
                    <a:pt x="178390" y="208274"/>
                    <a:pt x="195290" y="204936"/>
                  </a:cubicBezTo>
                  <a:cubicBezTo>
                    <a:pt x="262264" y="192000"/>
                    <a:pt x="329238" y="179273"/>
                    <a:pt x="396421" y="167172"/>
                  </a:cubicBezTo>
                  <a:cubicBezTo>
                    <a:pt x="412904" y="164042"/>
                    <a:pt x="429387" y="160912"/>
                    <a:pt x="445870" y="158200"/>
                  </a:cubicBezTo>
                  <a:cubicBezTo>
                    <a:pt x="510966" y="146307"/>
                    <a:pt x="576063" y="135041"/>
                    <a:pt x="641368" y="124191"/>
                  </a:cubicBezTo>
                  <a:cubicBezTo>
                    <a:pt x="657434" y="121479"/>
                    <a:pt x="673499" y="118767"/>
                    <a:pt x="689565" y="116263"/>
                  </a:cubicBezTo>
                  <a:cubicBezTo>
                    <a:pt x="752158" y="106039"/>
                    <a:pt x="814959" y="96233"/>
                    <a:pt x="877761" y="87262"/>
                  </a:cubicBezTo>
                  <a:cubicBezTo>
                    <a:pt x="893200" y="84967"/>
                    <a:pt x="908640" y="82671"/>
                    <a:pt x="924079" y="80585"/>
                  </a:cubicBezTo>
                  <a:cubicBezTo>
                    <a:pt x="1151709" y="48454"/>
                    <a:pt x="1379755" y="23834"/>
                    <a:pt x="1609054" y="10690"/>
                  </a:cubicBezTo>
                  <a:cubicBezTo>
                    <a:pt x="1703152" y="5265"/>
                    <a:pt x="1797250" y="1718"/>
                    <a:pt x="1891765" y="466"/>
                  </a:cubicBezTo>
                  <a:cubicBezTo>
                    <a:pt x="1972927" y="-577"/>
                    <a:pt x="2054298" y="49"/>
                    <a:pt x="2135668" y="3178"/>
                  </a:cubicBezTo>
                  <a:cubicBezTo>
                    <a:pt x="2437992" y="14862"/>
                    <a:pt x="2739272" y="60973"/>
                    <a:pt x="3014889" y="181985"/>
                  </a:cubicBezTo>
                  <a:cubicBezTo>
                    <a:pt x="3087080" y="213699"/>
                    <a:pt x="3160522" y="256471"/>
                    <a:pt x="3220194" y="309883"/>
                  </a:cubicBezTo>
                  <a:cubicBezTo>
                    <a:pt x="3298435" y="379362"/>
                    <a:pt x="3353100" y="466366"/>
                    <a:pt x="3350596" y="569227"/>
                  </a:cubicBezTo>
                  <a:close/>
                </a:path>
              </a:pathLst>
            </a:custGeom>
            <a:solidFill>
              <a:srgbClr val="F9942A">
                <a:alpha val="4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7" name="AutoShape 37"/>
            <p:cNvSpPr/>
            <p:nvPr/>
          </p:nvSpPr>
          <p:spPr>
            <a:xfrm>
              <a:off x="1511798" y="5748354"/>
              <a:ext cx="612443" cy="612443"/>
            </a:xfrm>
            <a:custGeom>
              <a:avLst/>
              <a:gdLst/>
              <a:ahLst/>
              <a:cxnLst/>
              <a:rect l="l" t="t" r="r" b="b"/>
              <a:pathLst>
                <a:path w="526614" h="526614">
                  <a:moveTo>
                    <a:pt x="526615" y="263307"/>
                  </a:moveTo>
                  <a:cubicBezTo>
                    <a:pt x="526615" y="408728"/>
                    <a:pt x="408728" y="526615"/>
                    <a:pt x="263307" y="526615"/>
                  </a:cubicBezTo>
                  <a:cubicBezTo>
                    <a:pt x="117887" y="526615"/>
                    <a:pt x="0" y="408728"/>
                    <a:pt x="0" y="263307"/>
                  </a:cubicBezTo>
                  <a:cubicBezTo>
                    <a:pt x="0" y="117887"/>
                    <a:pt x="117887" y="0"/>
                    <a:pt x="263307" y="0"/>
                  </a:cubicBezTo>
                  <a:cubicBezTo>
                    <a:pt x="408728" y="0"/>
                    <a:pt x="526615" y="117887"/>
                    <a:pt x="526615" y="263307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8" name="AutoShape 38"/>
            <p:cNvSpPr/>
            <p:nvPr/>
          </p:nvSpPr>
          <p:spPr>
            <a:xfrm>
              <a:off x="1459770" y="6130776"/>
              <a:ext cx="3124823" cy="728684"/>
            </a:xfrm>
            <a:custGeom>
              <a:avLst/>
              <a:gdLst/>
              <a:ahLst/>
              <a:cxnLst/>
              <a:rect l="l" t="t" r="r" b="b"/>
              <a:pathLst>
                <a:path w="2686902" h="626564">
                  <a:moveTo>
                    <a:pt x="2686903" y="626564"/>
                  </a:moveTo>
                  <a:lnTo>
                    <a:pt x="0" y="626564"/>
                  </a:lnTo>
                  <a:cubicBezTo>
                    <a:pt x="248702" y="476759"/>
                    <a:pt x="485929" y="306089"/>
                    <a:pt x="749237" y="184033"/>
                  </a:cubicBezTo>
                  <a:cubicBezTo>
                    <a:pt x="1125837" y="9607"/>
                    <a:pt x="1562944" y="-59036"/>
                    <a:pt x="1961034" y="58430"/>
                  </a:cubicBezTo>
                  <a:cubicBezTo>
                    <a:pt x="1962286" y="58847"/>
                    <a:pt x="1963747" y="59264"/>
                    <a:pt x="1964998" y="59682"/>
                  </a:cubicBezTo>
                  <a:cubicBezTo>
                    <a:pt x="2265236" y="149398"/>
                    <a:pt x="2536054" y="355746"/>
                    <a:pt x="2686903" y="626564"/>
                  </a:cubicBezTo>
                  <a:close/>
                </a:path>
              </a:pathLst>
            </a:custGeom>
            <a:solidFill>
              <a:srgbClr val="F9B82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39" name="Group 39"/>
            <p:cNvGrpSpPr/>
            <p:nvPr/>
          </p:nvGrpSpPr>
          <p:grpSpPr>
            <a:xfrm>
              <a:off x="-12700" y="5767536"/>
              <a:ext cx="1375859" cy="1091924"/>
              <a:chOff x="0" y="5689600"/>
              <a:chExt cx="1474061" cy="1169860"/>
            </a:xfrm>
            <a:solidFill>
              <a:srgbClr val="FFFFFF">
                <a:alpha val="100000"/>
              </a:srgbClr>
            </a:solidFill>
          </p:grpSpPr>
          <p:sp>
            <p:nvSpPr>
              <p:cNvPr id="40" name="AutoShape 40"/>
              <p:cNvSpPr/>
              <p:nvPr/>
            </p:nvSpPr>
            <p:spPr>
              <a:xfrm>
                <a:off x="0" y="5689600"/>
                <a:ext cx="190490" cy="130819"/>
              </a:xfrm>
              <a:custGeom>
                <a:avLst/>
                <a:gdLst/>
                <a:ahLst/>
                <a:cxnLst/>
                <a:rect l="l" t="t" r="r" b="b"/>
                <a:pathLst>
                  <a:path w="190490" h="130819">
                    <a:moveTo>
                      <a:pt x="190491" y="0"/>
                    </a:moveTo>
                    <a:lnTo>
                      <a:pt x="0" y="130819"/>
                    </a:lnTo>
                    <a:lnTo>
                      <a:pt x="0" y="105782"/>
                    </a:lnTo>
                    <a:lnTo>
                      <a:pt x="153770" y="209"/>
                    </a:lnTo>
                    <a:cubicBezTo>
                      <a:pt x="165871" y="0"/>
                      <a:pt x="178181" y="0"/>
                      <a:pt x="190491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>
                <a:off x="0" y="5698571"/>
                <a:ext cx="354275" cy="247241"/>
              </a:xfrm>
              <a:custGeom>
                <a:avLst/>
                <a:gdLst/>
                <a:ahLst/>
                <a:cxnLst/>
                <a:rect l="l" t="t" r="r" b="b"/>
                <a:pathLst>
                  <a:path w="354275" h="247241">
                    <a:moveTo>
                      <a:pt x="354276" y="3964"/>
                    </a:moveTo>
                    <a:lnTo>
                      <a:pt x="0" y="247242"/>
                    </a:lnTo>
                    <a:lnTo>
                      <a:pt x="0" y="222205"/>
                    </a:lnTo>
                    <a:lnTo>
                      <a:pt x="323396" y="0"/>
                    </a:lnTo>
                    <a:cubicBezTo>
                      <a:pt x="333620" y="1043"/>
                      <a:pt x="343843" y="2504"/>
                      <a:pt x="354276" y="396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0" y="5723817"/>
                <a:ext cx="496152" cy="347181"/>
              </a:xfrm>
              <a:custGeom>
                <a:avLst/>
                <a:gdLst/>
                <a:ahLst/>
                <a:cxnLst/>
                <a:rect l="l" t="t" r="r" b="b"/>
                <a:pathLst>
                  <a:path w="496152" h="347181">
                    <a:moveTo>
                      <a:pt x="496153" y="6468"/>
                    </a:moveTo>
                    <a:lnTo>
                      <a:pt x="0" y="347182"/>
                    </a:lnTo>
                    <a:lnTo>
                      <a:pt x="0" y="322145"/>
                    </a:lnTo>
                    <a:lnTo>
                      <a:pt x="469029" y="0"/>
                    </a:lnTo>
                    <a:cubicBezTo>
                      <a:pt x="478209" y="2086"/>
                      <a:pt x="487181" y="4173"/>
                      <a:pt x="496153" y="646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>
                <a:off x="0" y="5760747"/>
                <a:ext cx="622172" cy="435646"/>
              </a:xfrm>
              <a:custGeom>
                <a:avLst/>
                <a:gdLst/>
                <a:ahLst/>
                <a:cxnLst/>
                <a:rect l="l" t="t" r="r" b="b"/>
                <a:pathLst>
                  <a:path w="622172" h="435646">
                    <a:moveTo>
                      <a:pt x="622173" y="8346"/>
                    </a:moveTo>
                    <a:lnTo>
                      <a:pt x="0" y="435646"/>
                    </a:lnTo>
                    <a:lnTo>
                      <a:pt x="0" y="410609"/>
                    </a:lnTo>
                    <a:lnTo>
                      <a:pt x="597970" y="0"/>
                    </a:lnTo>
                    <a:cubicBezTo>
                      <a:pt x="606108" y="2712"/>
                      <a:pt x="614245" y="5425"/>
                      <a:pt x="622173" y="834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4" name="AutoShape 44"/>
              <p:cNvSpPr/>
              <p:nvPr/>
            </p:nvSpPr>
            <p:spPr>
              <a:xfrm>
                <a:off x="0" y="5806231"/>
                <a:ext cx="735674" cy="515556"/>
              </a:xfrm>
              <a:custGeom>
                <a:avLst/>
                <a:gdLst/>
                <a:ahLst/>
                <a:cxnLst/>
                <a:rect l="l" t="t" r="r" b="b"/>
                <a:pathLst>
                  <a:path w="735674" h="515556">
                    <a:moveTo>
                      <a:pt x="735675" y="10223"/>
                    </a:moveTo>
                    <a:lnTo>
                      <a:pt x="195290" y="381399"/>
                    </a:lnTo>
                    <a:lnTo>
                      <a:pt x="0" y="515556"/>
                    </a:lnTo>
                    <a:lnTo>
                      <a:pt x="0" y="490519"/>
                    </a:lnTo>
                    <a:lnTo>
                      <a:pt x="144172" y="391414"/>
                    </a:lnTo>
                    <a:lnTo>
                      <a:pt x="713976" y="0"/>
                    </a:lnTo>
                    <a:cubicBezTo>
                      <a:pt x="721278" y="3338"/>
                      <a:pt x="728372" y="6677"/>
                      <a:pt x="735675" y="1022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5" name="AutoShape 45"/>
              <p:cNvSpPr/>
              <p:nvPr/>
            </p:nvSpPr>
            <p:spPr>
              <a:xfrm>
                <a:off x="0" y="5859643"/>
                <a:ext cx="838952" cy="587538"/>
              </a:xfrm>
              <a:custGeom>
                <a:avLst/>
                <a:gdLst/>
                <a:ahLst/>
                <a:cxnLst/>
                <a:rect l="l" t="t" r="r" b="b"/>
                <a:pathLst>
                  <a:path w="838952" h="587538">
                    <a:moveTo>
                      <a:pt x="838953" y="11267"/>
                    </a:moveTo>
                    <a:lnTo>
                      <a:pt x="445870" y="281251"/>
                    </a:lnTo>
                    <a:lnTo>
                      <a:pt x="0" y="587538"/>
                    </a:lnTo>
                    <a:lnTo>
                      <a:pt x="0" y="562501"/>
                    </a:lnTo>
                    <a:lnTo>
                      <a:pt x="396421" y="290222"/>
                    </a:lnTo>
                    <a:lnTo>
                      <a:pt x="818923" y="0"/>
                    </a:lnTo>
                    <a:lnTo>
                      <a:pt x="838953" y="11267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0" y="5919107"/>
                <a:ext cx="932842" cy="653469"/>
              </a:xfrm>
              <a:custGeom>
                <a:avLst/>
                <a:gdLst/>
                <a:ahLst/>
                <a:cxnLst/>
                <a:rect l="l" t="t" r="r" b="b"/>
                <a:pathLst>
                  <a:path w="932842" h="653469">
                    <a:moveTo>
                      <a:pt x="932842" y="12727"/>
                    </a:moveTo>
                    <a:lnTo>
                      <a:pt x="689565" y="179850"/>
                    </a:lnTo>
                    <a:lnTo>
                      <a:pt x="0" y="653469"/>
                    </a:lnTo>
                    <a:lnTo>
                      <a:pt x="0" y="628432"/>
                    </a:lnTo>
                    <a:lnTo>
                      <a:pt x="641368" y="187779"/>
                    </a:lnTo>
                    <a:lnTo>
                      <a:pt x="914899" y="0"/>
                    </a:lnTo>
                    <a:cubicBezTo>
                      <a:pt x="920950" y="4173"/>
                      <a:pt x="926792" y="8346"/>
                      <a:pt x="932842" y="1272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0" y="5984412"/>
                <a:ext cx="1018803" cy="713558"/>
              </a:xfrm>
              <a:custGeom>
                <a:avLst/>
                <a:gdLst/>
                <a:ahLst/>
                <a:cxnLst/>
                <a:rect l="l" t="t" r="r" b="b"/>
                <a:pathLst>
                  <a:path w="1018803" h="713558">
                    <a:moveTo>
                      <a:pt x="1018803" y="13770"/>
                    </a:moveTo>
                    <a:lnTo>
                      <a:pt x="924079" y="78867"/>
                    </a:lnTo>
                    <a:lnTo>
                      <a:pt x="0" y="713559"/>
                    </a:lnTo>
                    <a:lnTo>
                      <a:pt x="0" y="688521"/>
                    </a:lnTo>
                    <a:lnTo>
                      <a:pt x="877761" y="85544"/>
                    </a:lnTo>
                    <a:lnTo>
                      <a:pt x="1002320" y="0"/>
                    </a:lnTo>
                    <a:cubicBezTo>
                      <a:pt x="1007745" y="4382"/>
                      <a:pt x="1013170" y="8972"/>
                      <a:pt x="1018803" y="1377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>
                <a:off x="0" y="6054933"/>
                <a:ext cx="1097252" cy="768223"/>
              </a:xfrm>
              <a:custGeom>
                <a:avLst/>
                <a:gdLst/>
                <a:ahLst/>
                <a:cxnLst/>
                <a:rect l="l" t="t" r="r" b="b"/>
                <a:pathLst>
                  <a:path w="1097252" h="768223">
                    <a:moveTo>
                      <a:pt x="1097253" y="14605"/>
                    </a:moveTo>
                    <a:lnTo>
                      <a:pt x="0" y="768223"/>
                    </a:lnTo>
                    <a:lnTo>
                      <a:pt x="0" y="743186"/>
                    </a:lnTo>
                    <a:lnTo>
                      <a:pt x="1082022" y="0"/>
                    </a:lnTo>
                    <a:cubicBezTo>
                      <a:pt x="1087029" y="4799"/>
                      <a:pt x="1092245" y="9806"/>
                      <a:pt x="1097253" y="1460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>
                <a:off x="93263" y="6130462"/>
                <a:ext cx="1074928" cy="728998"/>
              </a:xfrm>
              <a:custGeom>
                <a:avLst/>
                <a:gdLst/>
                <a:ahLst/>
                <a:cxnLst/>
                <a:rect l="l" t="t" r="r" b="b"/>
                <a:pathLst>
                  <a:path w="1074928" h="728998">
                    <a:moveTo>
                      <a:pt x="1074928" y="15648"/>
                    </a:moveTo>
                    <a:lnTo>
                      <a:pt x="36513" y="728998"/>
                    </a:lnTo>
                    <a:lnTo>
                      <a:pt x="0" y="728998"/>
                    </a:lnTo>
                    <a:lnTo>
                      <a:pt x="1061366" y="0"/>
                    </a:lnTo>
                    <a:cubicBezTo>
                      <a:pt x="1065956" y="5007"/>
                      <a:pt x="1070547" y="10224"/>
                      <a:pt x="1074928" y="1564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275825" y="6210581"/>
                <a:ext cx="957044" cy="648879"/>
              </a:xfrm>
              <a:custGeom>
                <a:avLst/>
                <a:gdLst/>
                <a:ahLst/>
                <a:cxnLst/>
                <a:rect l="l" t="t" r="r" b="b"/>
                <a:pathLst>
                  <a:path w="957044" h="648879">
                    <a:moveTo>
                      <a:pt x="957045" y="16483"/>
                    </a:moveTo>
                    <a:lnTo>
                      <a:pt x="36304" y="648879"/>
                    </a:lnTo>
                    <a:lnTo>
                      <a:pt x="0" y="648879"/>
                    </a:lnTo>
                    <a:lnTo>
                      <a:pt x="944735" y="0"/>
                    </a:lnTo>
                    <a:cubicBezTo>
                      <a:pt x="948908" y="5216"/>
                      <a:pt x="952872" y="10849"/>
                      <a:pt x="957045" y="1648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458179" y="6295290"/>
                <a:ext cx="832485" cy="564170"/>
              </a:xfrm>
              <a:custGeom>
                <a:avLst/>
                <a:gdLst/>
                <a:ahLst/>
                <a:cxnLst/>
                <a:rect l="l" t="t" r="r" b="b"/>
                <a:pathLst>
                  <a:path w="832485" h="564170">
                    <a:moveTo>
                      <a:pt x="832485" y="17317"/>
                    </a:moveTo>
                    <a:lnTo>
                      <a:pt x="36304" y="564170"/>
                    </a:lnTo>
                    <a:lnTo>
                      <a:pt x="0" y="564170"/>
                    </a:lnTo>
                    <a:lnTo>
                      <a:pt x="821427" y="0"/>
                    </a:lnTo>
                    <a:cubicBezTo>
                      <a:pt x="825391" y="5842"/>
                      <a:pt x="828938" y="11475"/>
                      <a:pt x="832485" y="1731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>
                <a:off x="640742" y="6384589"/>
                <a:ext cx="701039" cy="474871"/>
              </a:xfrm>
              <a:custGeom>
                <a:avLst/>
                <a:gdLst/>
                <a:ahLst/>
                <a:cxnLst/>
                <a:rect l="l" t="t" r="r" b="b"/>
                <a:pathLst>
                  <a:path w="701039" h="474871">
                    <a:moveTo>
                      <a:pt x="701040" y="18361"/>
                    </a:moveTo>
                    <a:lnTo>
                      <a:pt x="36304" y="474871"/>
                    </a:lnTo>
                    <a:lnTo>
                      <a:pt x="0" y="474871"/>
                    </a:lnTo>
                    <a:lnTo>
                      <a:pt x="691234" y="0"/>
                    </a:lnTo>
                    <a:cubicBezTo>
                      <a:pt x="694781" y="6051"/>
                      <a:pt x="697910" y="12310"/>
                      <a:pt x="701040" y="1836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>
                <a:off x="823096" y="6478478"/>
                <a:ext cx="563127" cy="380981"/>
              </a:xfrm>
              <a:custGeom>
                <a:avLst/>
                <a:gdLst/>
                <a:ahLst/>
                <a:cxnLst/>
                <a:rect l="l" t="t" r="r" b="b"/>
                <a:pathLst>
                  <a:path w="563127" h="380981">
                    <a:moveTo>
                      <a:pt x="563127" y="19195"/>
                    </a:moveTo>
                    <a:lnTo>
                      <a:pt x="36513" y="380982"/>
                    </a:lnTo>
                    <a:lnTo>
                      <a:pt x="0" y="380982"/>
                    </a:lnTo>
                    <a:lnTo>
                      <a:pt x="554781" y="0"/>
                    </a:lnTo>
                    <a:cubicBezTo>
                      <a:pt x="557702" y="6259"/>
                      <a:pt x="560415" y="12936"/>
                      <a:pt x="563127" y="1919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>
                <a:off x="1005449" y="6577166"/>
                <a:ext cx="417911" cy="282293"/>
              </a:xfrm>
              <a:custGeom>
                <a:avLst/>
                <a:gdLst/>
                <a:ahLst/>
                <a:cxnLst/>
                <a:rect l="l" t="t" r="r" b="b"/>
                <a:pathLst>
                  <a:path w="417911" h="282293">
                    <a:moveTo>
                      <a:pt x="417912" y="20447"/>
                    </a:moveTo>
                    <a:lnTo>
                      <a:pt x="36721" y="282294"/>
                    </a:lnTo>
                    <a:lnTo>
                      <a:pt x="0" y="282294"/>
                    </a:lnTo>
                    <a:lnTo>
                      <a:pt x="411026" y="0"/>
                    </a:lnTo>
                    <a:cubicBezTo>
                      <a:pt x="413530" y="6885"/>
                      <a:pt x="415825" y="13562"/>
                      <a:pt x="417912" y="2044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>
                <a:off x="1188221" y="6681279"/>
                <a:ext cx="264767" cy="178181"/>
              </a:xfrm>
              <a:custGeom>
                <a:avLst/>
                <a:gdLst/>
                <a:ahLst/>
                <a:cxnLst/>
                <a:rect l="l" t="t" r="r" b="b"/>
                <a:pathLst>
                  <a:path w="264767" h="178181">
                    <a:moveTo>
                      <a:pt x="264768" y="21282"/>
                    </a:moveTo>
                    <a:lnTo>
                      <a:pt x="36304" y="178181"/>
                    </a:lnTo>
                    <a:lnTo>
                      <a:pt x="0" y="178181"/>
                    </a:lnTo>
                    <a:lnTo>
                      <a:pt x="259343" y="0"/>
                    </a:lnTo>
                    <a:cubicBezTo>
                      <a:pt x="261221" y="7094"/>
                      <a:pt x="263099" y="14188"/>
                      <a:pt x="264768" y="2128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>
                <a:off x="1370783" y="6790816"/>
                <a:ext cx="103278" cy="68643"/>
              </a:xfrm>
              <a:custGeom>
                <a:avLst/>
                <a:gdLst/>
                <a:ahLst/>
                <a:cxnLst/>
                <a:rect l="l" t="t" r="r" b="b"/>
                <a:pathLst>
                  <a:path w="103278" h="68643">
                    <a:moveTo>
                      <a:pt x="103278" y="22533"/>
                    </a:moveTo>
                    <a:lnTo>
                      <a:pt x="36095" y="68644"/>
                    </a:lnTo>
                    <a:lnTo>
                      <a:pt x="0" y="68644"/>
                    </a:lnTo>
                    <a:lnTo>
                      <a:pt x="99940" y="0"/>
                    </a:lnTo>
                    <a:cubicBezTo>
                      <a:pt x="100983" y="7511"/>
                      <a:pt x="102235" y="15022"/>
                      <a:pt x="103278" y="2253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57" name="Group 57"/>
            <p:cNvGrpSpPr/>
            <p:nvPr/>
          </p:nvGrpSpPr>
          <p:grpSpPr>
            <a:xfrm>
              <a:off x="0" y="0"/>
              <a:ext cx="1502032" cy="891873"/>
              <a:chOff x="0" y="0"/>
              <a:chExt cx="1502032" cy="891873"/>
            </a:xfrm>
          </p:grpSpPr>
          <p:sp>
            <p:nvSpPr>
              <p:cNvPr id="58" name="AutoShape 58"/>
              <p:cNvSpPr/>
              <p:nvPr/>
            </p:nvSpPr>
            <p:spPr>
              <a:xfrm>
                <a:off x="0" y="0"/>
                <a:ext cx="1502032" cy="465246"/>
              </a:xfrm>
              <a:custGeom>
                <a:avLst/>
                <a:gdLst/>
                <a:ahLst/>
                <a:cxnLst/>
                <a:rect l="l" t="t" r="r" b="b"/>
                <a:pathLst>
                  <a:path w="1502032" h="465246">
                    <a:moveTo>
                      <a:pt x="1502032" y="0"/>
                    </a:moveTo>
                    <a:cubicBezTo>
                      <a:pt x="1501024" y="17817"/>
                      <a:pt x="1499007" y="35803"/>
                      <a:pt x="1495813" y="53452"/>
                    </a:cubicBezTo>
                    <a:cubicBezTo>
                      <a:pt x="1463708" y="235827"/>
                      <a:pt x="1320666" y="393998"/>
                      <a:pt x="1142324" y="444424"/>
                    </a:cubicBezTo>
                    <a:cubicBezTo>
                      <a:pt x="995920" y="485774"/>
                      <a:pt x="839766" y="457871"/>
                      <a:pt x="690841" y="426943"/>
                    </a:cubicBezTo>
                    <a:cubicBezTo>
                      <a:pt x="642431" y="416858"/>
                      <a:pt x="594022" y="406604"/>
                      <a:pt x="545613" y="396015"/>
                    </a:cubicBezTo>
                    <a:cubicBezTo>
                      <a:pt x="364414" y="356850"/>
                      <a:pt x="182375" y="316005"/>
                      <a:pt x="0" y="284741"/>
                    </a:cubicBezTo>
                    <a:lnTo>
                      <a:pt x="0" y="0"/>
                    </a:lnTo>
                    <a:lnTo>
                      <a:pt x="1502032" y="0"/>
                    </a:lnTo>
                    <a:close/>
                  </a:path>
                </a:pathLst>
              </a:custGeom>
              <a:solidFill>
                <a:srgbClr val="F9942A">
                  <a:alpha val="4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9" name="AutoShape 59"/>
              <p:cNvSpPr/>
              <p:nvPr/>
            </p:nvSpPr>
            <p:spPr>
              <a:xfrm>
                <a:off x="0" y="0"/>
                <a:ext cx="1029705" cy="891873"/>
              </a:xfrm>
              <a:custGeom>
                <a:avLst/>
                <a:gdLst/>
                <a:ahLst/>
                <a:cxnLst/>
                <a:rect l="l" t="t" r="r" b="b"/>
                <a:pathLst>
                  <a:path w="1029705" h="891873">
                    <a:moveTo>
                      <a:pt x="1029706" y="0"/>
                    </a:moveTo>
                    <a:cubicBezTo>
                      <a:pt x="934232" y="42358"/>
                      <a:pt x="844641" y="97995"/>
                      <a:pt x="764967" y="165735"/>
                    </a:cubicBezTo>
                    <a:cubicBezTo>
                      <a:pt x="683949" y="234650"/>
                      <a:pt x="613688" y="314324"/>
                      <a:pt x="545613" y="396015"/>
                    </a:cubicBezTo>
                    <a:cubicBezTo>
                      <a:pt x="499725" y="451148"/>
                      <a:pt x="454845" y="507121"/>
                      <a:pt x="408285" y="561581"/>
                    </a:cubicBezTo>
                    <a:cubicBezTo>
                      <a:pt x="293481" y="696051"/>
                      <a:pt x="163381" y="824470"/>
                      <a:pt x="0" y="891874"/>
                    </a:cubicBezTo>
                    <a:lnTo>
                      <a:pt x="0" y="0"/>
                    </a:lnTo>
                    <a:lnTo>
                      <a:pt x="1029706" y="0"/>
                    </a:ln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0">
              <a:srgbClr val="F9B82A">
                <a:alpha val="100000"/>
                <a:lumMod val="20000"/>
                <a:lumOff val="80000"/>
              </a:srgbClr>
            </a:gs>
            <a:gs pos="100000">
              <a:srgbClr val="FFFFFF">
                <a:alpha val="100000"/>
              </a:srgbClr>
            </a:gs>
          </a:gsLst>
          <a:lin ang="13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2191999" cy="6872513"/>
            <a:chOff x="0" y="0"/>
            <a:chExt cx="12191999" cy="6872513"/>
          </a:xfrm>
        </p:grpSpPr>
        <p:grpSp>
          <p:nvGrpSpPr>
            <p:cNvPr id="3" name="Group 3"/>
            <p:cNvGrpSpPr/>
            <p:nvPr/>
          </p:nvGrpSpPr>
          <p:grpSpPr>
            <a:xfrm flipH="1">
              <a:off x="0" y="5875134"/>
              <a:ext cx="1582057" cy="997379"/>
              <a:chOff x="9645671" y="5252714"/>
              <a:chExt cx="2546329" cy="1605286"/>
            </a:xfrm>
          </p:grpSpPr>
          <p:sp>
            <p:nvSpPr>
              <p:cNvPr id="4" name="AutoShape 4"/>
              <p:cNvSpPr/>
              <p:nvPr/>
            </p:nvSpPr>
            <p:spPr>
              <a:xfrm>
                <a:off x="10362404" y="5267063"/>
                <a:ext cx="1339060" cy="1339060"/>
              </a:xfrm>
              <a:custGeom>
                <a:avLst/>
                <a:gdLst/>
                <a:ahLst/>
                <a:cxnLst/>
                <a:rect l="l" t="t" r="r" b="b"/>
                <a:pathLst>
                  <a:path w="722388" h="722388">
                    <a:moveTo>
                      <a:pt x="722389" y="361194"/>
                    </a:moveTo>
                    <a:cubicBezTo>
                      <a:pt x="722389" y="560676"/>
                      <a:pt x="560676" y="722389"/>
                      <a:pt x="361194" y="722389"/>
                    </a:cubicBezTo>
                    <a:cubicBezTo>
                      <a:pt x="161712" y="722389"/>
                      <a:pt x="0" y="560676"/>
                      <a:pt x="0" y="361194"/>
                    </a:cubicBezTo>
                    <a:cubicBezTo>
                      <a:pt x="0" y="161712"/>
                      <a:pt x="161712" y="0"/>
                      <a:pt x="361194" y="0"/>
                    </a:cubicBezTo>
                    <a:cubicBezTo>
                      <a:pt x="560676" y="0"/>
                      <a:pt x="722389" y="161712"/>
                      <a:pt x="722389" y="361194"/>
                    </a:cubicBezTo>
                    <a:close/>
                  </a:path>
                </a:pathLst>
              </a:custGeom>
              <a:solidFill>
                <a:srgbClr val="F9B82A">
                  <a:alpha val="30196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" name="AutoShape 5"/>
              <p:cNvSpPr/>
              <p:nvPr/>
            </p:nvSpPr>
            <p:spPr>
              <a:xfrm>
                <a:off x="9645671" y="5252714"/>
                <a:ext cx="2546329" cy="1605286"/>
              </a:xfrm>
              <a:custGeom>
                <a:avLst/>
                <a:gdLst/>
                <a:ahLst/>
                <a:cxnLst/>
                <a:rect l="l" t="t" r="r" b="b"/>
                <a:pathLst>
                  <a:path w="1373678" h="866010">
                    <a:moveTo>
                      <a:pt x="1373679" y="0"/>
                    </a:moveTo>
                    <a:lnTo>
                      <a:pt x="1373679" y="866011"/>
                    </a:lnTo>
                    <a:lnTo>
                      <a:pt x="0" y="866011"/>
                    </a:lnTo>
                    <a:cubicBezTo>
                      <a:pt x="90451" y="779430"/>
                      <a:pt x="202904" y="676348"/>
                      <a:pt x="326970" y="571840"/>
                    </a:cubicBezTo>
                    <a:cubicBezTo>
                      <a:pt x="508483" y="419051"/>
                      <a:pt x="715462" y="263409"/>
                      <a:pt x="915515" y="152993"/>
                    </a:cubicBezTo>
                    <a:cubicBezTo>
                      <a:pt x="1078490" y="63357"/>
                      <a:pt x="1236780" y="3463"/>
                      <a:pt x="1373679" y="0"/>
                    </a:cubicBez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6" name="Group 6"/>
            <p:cNvGrpSpPr/>
            <p:nvPr/>
          </p:nvGrpSpPr>
          <p:grpSpPr>
            <a:xfrm flipH="1">
              <a:off x="10459534" y="0"/>
              <a:ext cx="1732465" cy="1028700"/>
              <a:chOff x="8838406" y="673100"/>
              <a:chExt cx="2019498" cy="1199134"/>
            </a:xfrm>
          </p:grpSpPr>
          <p:sp>
            <p:nvSpPr>
              <p:cNvPr id="7" name="AutoShape 7"/>
              <p:cNvSpPr/>
              <p:nvPr/>
            </p:nvSpPr>
            <p:spPr>
              <a:xfrm>
                <a:off x="8838406" y="673100"/>
                <a:ext cx="1384450" cy="1199134"/>
              </a:xfrm>
              <a:custGeom>
                <a:avLst/>
                <a:gdLst/>
                <a:ahLst/>
                <a:cxnLst/>
                <a:rect l="l" t="t" r="r" b="b"/>
                <a:pathLst>
                  <a:path w="1384450" h="1199134">
                    <a:moveTo>
                      <a:pt x="1384451" y="0"/>
                    </a:moveTo>
                    <a:cubicBezTo>
                      <a:pt x="1256085" y="56951"/>
                      <a:pt x="1135629" y="131756"/>
                      <a:pt x="1028507" y="222832"/>
                    </a:cubicBezTo>
                    <a:cubicBezTo>
                      <a:pt x="919577" y="315490"/>
                      <a:pt x="825111" y="422612"/>
                      <a:pt x="733583" y="532446"/>
                    </a:cubicBezTo>
                    <a:cubicBezTo>
                      <a:pt x="671886" y="606573"/>
                      <a:pt x="611545" y="681830"/>
                      <a:pt x="548944" y="755052"/>
                    </a:cubicBezTo>
                    <a:cubicBezTo>
                      <a:pt x="394589" y="935849"/>
                      <a:pt x="219668" y="1108510"/>
                      <a:pt x="0" y="1199134"/>
                    </a:cubicBezTo>
                    <a:lnTo>
                      <a:pt x="0" y="0"/>
                    </a:lnTo>
                    <a:lnTo>
                      <a:pt x="1384451" y="0"/>
                    </a:ln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/>
            </p:nvSpPr>
            <p:spPr>
              <a:xfrm>
                <a:off x="8838406" y="673100"/>
                <a:ext cx="2019498" cy="625528"/>
              </a:xfrm>
              <a:custGeom>
                <a:avLst/>
                <a:gdLst/>
                <a:ahLst/>
                <a:cxnLst/>
                <a:rect l="l" t="t" r="r" b="b"/>
                <a:pathLst>
                  <a:path w="2019498" h="625528">
                    <a:moveTo>
                      <a:pt x="2019499" y="0"/>
                    </a:moveTo>
                    <a:cubicBezTo>
                      <a:pt x="2018143" y="23956"/>
                      <a:pt x="2015431" y="48137"/>
                      <a:pt x="2011137" y="71867"/>
                    </a:cubicBezTo>
                    <a:cubicBezTo>
                      <a:pt x="1967972" y="317072"/>
                      <a:pt x="1775649" y="529734"/>
                      <a:pt x="1535868" y="597533"/>
                    </a:cubicBezTo>
                    <a:cubicBezTo>
                      <a:pt x="1339025" y="653128"/>
                      <a:pt x="1129075" y="615613"/>
                      <a:pt x="928843" y="574029"/>
                    </a:cubicBezTo>
                    <a:cubicBezTo>
                      <a:pt x="863756" y="560470"/>
                      <a:pt x="798669" y="546684"/>
                      <a:pt x="733583" y="532446"/>
                    </a:cubicBezTo>
                    <a:cubicBezTo>
                      <a:pt x="489959" y="479789"/>
                      <a:pt x="245206" y="424872"/>
                      <a:pt x="0" y="382837"/>
                    </a:cubicBezTo>
                    <a:lnTo>
                      <a:pt x="0" y="0"/>
                    </a:lnTo>
                    <a:lnTo>
                      <a:pt x="2019499" y="0"/>
                    </a:lnTo>
                    <a:close/>
                  </a:path>
                </a:pathLst>
              </a:custGeom>
              <a:solidFill>
                <a:srgbClr val="F9B82A">
                  <a:alpha val="4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2700" y="0"/>
            <a:ext cx="12205391" cy="6866093"/>
            <a:chOff x="-12700" y="0"/>
            <a:chExt cx="12205391" cy="6866093"/>
          </a:xfrm>
        </p:grpSpPr>
        <p:grpSp>
          <p:nvGrpSpPr>
            <p:cNvPr id="3" name="Group 3"/>
            <p:cNvGrpSpPr/>
            <p:nvPr/>
          </p:nvGrpSpPr>
          <p:grpSpPr>
            <a:xfrm>
              <a:off x="-12700" y="0"/>
              <a:ext cx="11087384" cy="6866093"/>
              <a:chOff x="-12700" y="0"/>
              <a:chExt cx="11087384" cy="6866093"/>
            </a:xfrm>
          </p:grpSpPr>
          <p:sp>
            <p:nvSpPr>
              <p:cNvPr id="4" name="AutoShape 4"/>
              <p:cNvSpPr/>
              <p:nvPr/>
            </p:nvSpPr>
            <p:spPr>
              <a:xfrm>
                <a:off x="-12700" y="0"/>
                <a:ext cx="5958256" cy="6866093"/>
              </a:xfrm>
              <a:custGeom>
                <a:avLst/>
                <a:gdLst/>
                <a:ahLst/>
                <a:cxnLst/>
                <a:rect l="l" t="t" r="r" b="b"/>
                <a:pathLst>
                  <a:path w="5958256" h="6866093">
                    <a:moveTo>
                      <a:pt x="5600984" y="4868754"/>
                    </a:moveTo>
                    <a:cubicBezTo>
                      <a:pt x="5325812" y="5264474"/>
                      <a:pt x="4964596" y="5599707"/>
                      <a:pt x="4729038" y="6020132"/>
                    </a:cubicBezTo>
                    <a:cubicBezTo>
                      <a:pt x="4582933" y="6280821"/>
                      <a:pt x="4493055" y="6570050"/>
                      <a:pt x="4459404" y="6866094"/>
                    </a:cubicBezTo>
                    <a:lnTo>
                      <a:pt x="0" y="6866094"/>
                    </a:lnTo>
                    <a:lnTo>
                      <a:pt x="0" y="0"/>
                    </a:lnTo>
                    <a:lnTo>
                      <a:pt x="2033972" y="0"/>
                    </a:lnTo>
                    <a:cubicBezTo>
                      <a:pt x="2007136" y="30243"/>
                      <a:pt x="1980301" y="60913"/>
                      <a:pt x="1954743" y="91582"/>
                    </a:cubicBezTo>
                    <a:cubicBezTo>
                      <a:pt x="1926204" y="124807"/>
                      <a:pt x="1898942" y="158032"/>
                      <a:pt x="1871680" y="191257"/>
                    </a:cubicBezTo>
                    <a:cubicBezTo>
                      <a:pt x="1863587" y="201054"/>
                      <a:pt x="1855494" y="210852"/>
                      <a:pt x="1847826" y="221075"/>
                    </a:cubicBezTo>
                    <a:cubicBezTo>
                      <a:pt x="1613121" y="512433"/>
                      <a:pt x="1398862" y="828498"/>
                      <a:pt x="1290241" y="1185880"/>
                    </a:cubicBezTo>
                    <a:cubicBezTo>
                      <a:pt x="1260424" y="1283852"/>
                      <a:pt x="1239552" y="1385657"/>
                      <a:pt x="1228477" y="1488314"/>
                    </a:cubicBezTo>
                    <a:cubicBezTo>
                      <a:pt x="1224643" y="1523243"/>
                      <a:pt x="1222087" y="1558172"/>
                      <a:pt x="1221235" y="1593101"/>
                    </a:cubicBezTo>
                    <a:cubicBezTo>
                      <a:pt x="1211864" y="1843567"/>
                      <a:pt x="1265535" y="2094033"/>
                      <a:pt x="1400566" y="2303181"/>
                    </a:cubicBezTo>
                    <a:cubicBezTo>
                      <a:pt x="1518983" y="2485919"/>
                      <a:pt x="1685961" y="2620523"/>
                      <a:pt x="1878922" y="2714661"/>
                    </a:cubicBezTo>
                    <a:cubicBezTo>
                      <a:pt x="2177948" y="2861618"/>
                      <a:pt x="2538738" y="2911881"/>
                      <a:pt x="2875675" y="2896973"/>
                    </a:cubicBezTo>
                    <a:cubicBezTo>
                      <a:pt x="3430704" y="2873119"/>
                      <a:pt x="3976362" y="2714661"/>
                      <a:pt x="4531392" y="2729143"/>
                    </a:cubicBezTo>
                    <a:cubicBezTo>
                      <a:pt x="5086421" y="2744052"/>
                      <a:pt x="5693844" y="2992388"/>
                      <a:pt x="5892343" y="3510785"/>
                    </a:cubicBezTo>
                    <a:cubicBezTo>
                      <a:pt x="6064431" y="3961027"/>
                      <a:pt x="5875730" y="4472609"/>
                      <a:pt x="5600984" y="4868754"/>
                    </a:cubicBez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" name="AutoShape 5"/>
              <p:cNvSpPr/>
              <p:nvPr/>
            </p:nvSpPr>
            <p:spPr>
              <a:xfrm>
                <a:off x="4607637" y="5762767"/>
                <a:ext cx="6082322" cy="1103325"/>
              </a:xfrm>
              <a:custGeom>
                <a:avLst/>
                <a:gdLst/>
                <a:ahLst/>
                <a:cxnLst/>
                <a:rect l="l" t="t" r="r" b="b"/>
                <a:pathLst>
                  <a:path w="6082322" h="1103325">
                    <a:moveTo>
                      <a:pt x="6082322" y="1103325"/>
                    </a:moveTo>
                    <a:lnTo>
                      <a:pt x="0" y="1103325"/>
                    </a:lnTo>
                    <a:cubicBezTo>
                      <a:pt x="648741" y="827302"/>
                      <a:pt x="1289389" y="522312"/>
                      <a:pt x="1957299" y="299534"/>
                    </a:cubicBezTo>
                    <a:cubicBezTo>
                      <a:pt x="2123850" y="243732"/>
                      <a:pt x="2295088" y="194321"/>
                      <a:pt x="2469306" y="152576"/>
                    </a:cubicBezTo>
                    <a:cubicBezTo>
                      <a:pt x="2485493" y="148743"/>
                      <a:pt x="2501679" y="144909"/>
                      <a:pt x="2518292" y="141076"/>
                    </a:cubicBezTo>
                    <a:lnTo>
                      <a:pt x="2518718" y="141076"/>
                    </a:lnTo>
                    <a:cubicBezTo>
                      <a:pt x="2583464" y="126167"/>
                      <a:pt x="2648210" y="112110"/>
                      <a:pt x="2713809" y="98905"/>
                    </a:cubicBezTo>
                    <a:lnTo>
                      <a:pt x="2714235" y="98905"/>
                    </a:lnTo>
                    <a:cubicBezTo>
                      <a:pt x="2730421" y="95923"/>
                      <a:pt x="2745756" y="92942"/>
                      <a:pt x="2761942" y="89960"/>
                    </a:cubicBezTo>
                    <a:cubicBezTo>
                      <a:pt x="2824985" y="78033"/>
                      <a:pt x="2888453" y="67384"/>
                      <a:pt x="2951922" y="58012"/>
                    </a:cubicBezTo>
                    <a:cubicBezTo>
                      <a:pt x="2967682" y="55457"/>
                      <a:pt x="2983443" y="52901"/>
                      <a:pt x="2999204" y="50771"/>
                    </a:cubicBezTo>
                    <a:cubicBezTo>
                      <a:pt x="3061394" y="41826"/>
                      <a:pt x="3123159" y="34159"/>
                      <a:pt x="3185349" y="27770"/>
                    </a:cubicBezTo>
                    <a:cubicBezTo>
                      <a:pt x="3200684" y="26065"/>
                      <a:pt x="3215593" y="24362"/>
                      <a:pt x="3230928" y="23084"/>
                    </a:cubicBezTo>
                    <a:lnTo>
                      <a:pt x="3231353" y="23084"/>
                    </a:lnTo>
                    <a:cubicBezTo>
                      <a:pt x="3291840" y="17120"/>
                      <a:pt x="3352327" y="12009"/>
                      <a:pt x="3412813" y="9027"/>
                    </a:cubicBezTo>
                    <a:cubicBezTo>
                      <a:pt x="3427722" y="7749"/>
                      <a:pt x="3443057" y="6897"/>
                      <a:pt x="3457966" y="6471"/>
                    </a:cubicBezTo>
                    <a:cubicBezTo>
                      <a:pt x="3517175" y="3064"/>
                      <a:pt x="3576383" y="934"/>
                      <a:pt x="3635166" y="508"/>
                    </a:cubicBezTo>
                    <a:cubicBezTo>
                      <a:pt x="3649649" y="82"/>
                      <a:pt x="3664557" y="82"/>
                      <a:pt x="3679040" y="82"/>
                    </a:cubicBezTo>
                    <a:cubicBezTo>
                      <a:pt x="3736971" y="-344"/>
                      <a:pt x="3794902" y="934"/>
                      <a:pt x="3851981" y="3064"/>
                    </a:cubicBezTo>
                    <a:cubicBezTo>
                      <a:pt x="3866464" y="3489"/>
                      <a:pt x="3880521" y="4341"/>
                      <a:pt x="3895003" y="4767"/>
                    </a:cubicBezTo>
                    <a:lnTo>
                      <a:pt x="3895003" y="4767"/>
                    </a:lnTo>
                    <a:cubicBezTo>
                      <a:pt x="3951657" y="7749"/>
                      <a:pt x="4007458" y="11583"/>
                      <a:pt x="4063259" y="17120"/>
                    </a:cubicBezTo>
                    <a:cubicBezTo>
                      <a:pt x="4077315" y="17973"/>
                      <a:pt x="4091372" y="19250"/>
                      <a:pt x="4105429" y="20954"/>
                    </a:cubicBezTo>
                    <a:cubicBezTo>
                      <a:pt x="4160378" y="26492"/>
                      <a:pt x="4214901" y="33307"/>
                      <a:pt x="4269425" y="41400"/>
                    </a:cubicBezTo>
                    <a:lnTo>
                      <a:pt x="4269851" y="41400"/>
                    </a:lnTo>
                    <a:cubicBezTo>
                      <a:pt x="4283481" y="43530"/>
                      <a:pt x="4296686" y="45660"/>
                      <a:pt x="4310317" y="47790"/>
                    </a:cubicBezTo>
                    <a:cubicBezTo>
                      <a:pt x="4363988" y="56309"/>
                      <a:pt x="4417234" y="66106"/>
                      <a:pt x="4470479" y="77181"/>
                    </a:cubicBezTo>
                    <a:lnTo>
                      <a:pt x="4470905" y="77181"/>
                    </a:lnTo>
                    <a:cubicBezTo>
                      <a:pt x="4484110" y="80163"/>
                      <a:pt x="4496889" y="82718"/>
                      <a:pt x="4510094" y="85700"/>
                    </a:cubicBezTo>
                    <a:cubicBezTo>
                      <a:pt x="4562487" y="97627"/>
                      <a:pt x="4614455" y="110406"/>
                      <a:pt x="4665996" y="124463"/>
                    </a:cubicBezTo>
                    <a:cubicBezTo>
                      <a:pt x="4678775" y="127870"/>
                      <a:pt x="4691128" y="131705"/>
                      <a:pt x="4703907" y="135538"/>
                    </a:cubicBezTo>
                    <a:cubicBezTo>
                      <a:pt x="4755022" y="150021"/>
                      <a:pt x="4805286" y="166207"/>
                      <a:pt x="4855123" y="183672"/>
                    </a:cubicBezTo>
                    <a:cubicBezTo>
                      <a:pt x="4867902" y="187931"/>
                      <a:pt x="4880256" y="192191"/>
                      <a:pt x="4892608" y="196877"/>
                    </a:cubicBezTo>
                    <a:cubicBezTo>
                      <a:pt x="4942020" y="214767"/>
                      <a:pt x="4990580" y="234361"/>
                      <a:pt x="5038714" y="255233"/>
                    </a:cubicBezTo>
                    <a:cubicBezTo>
                      <a:pt x="5051066" y="259919"/>
                      <a:pt x="5062993" y="265457"/>
                      <a:pt x="5074920" y="270994"/>
                    </a:cubicBezTo>
                    <a:cubicBezTo>
                      <a:pt x="5122628" y="291866"/>
                      <a:pt x="5169910" y="314868"/>
                      <a:pt x="5216340" y="338722"/>
                    </a:cubicBezTo>
                    <a:cubicBezTo>
                      <a:pt x="5227841" y="344686"/>
                      <a:pt x="5239342" y="351075"/>
                      <a:pt x="5250843" y="357464"/>
                    </a:cubicBezTo>
                    <a:cubicBezTo>
                      <a:pt x="5297273" y="381744"/>
                      <a:pt x="5342425" y="408154"/>
                      <a:pt x="5387151" y="436268"/>
                    </a:cubicBezTo>
                    <a:cubicBezTo>
                      <a:pt x="5398226" y="442657"/>
                      <a:pt x="5409301" y="449899"/>
                      <a:pt x="5420376" y="457140"/>
                    </a:cubicBezTo>
                    <a:cubicBezTo>
                      <a:pt x="5464676" y="485253"/>
                      <a:pt x="5508124" y="515497"/>
                      <a:pt x="5551147" y="547018"/>
                    </a:cubicBezTo>
                    <a:cubicBezTo>
                      <a:pt x="5561796" y="555112"/>
                      <a:pt x="5572445" y="562779"/>
                      <a:pt x="5583094" y="571298"/>
                    </a:cubicBezTo>
                    <a:cubicBezTo>
                      <a:pt x="5625690" y="603245"/>
                      <a:pt x="5667435" y="637322"/>
                      <a:pt x="5707901" y="673103"/>
                    </a:cubicBezTo>
                    <a:cubicBezTo>
                      <a:pt x="5716846" y="680344"/>
                      <a:pt x="5725791" y="688438"/>
                      <a:pt x="5734310" y="696105"/>
                    </a:cubicBezTo>
                    <a:cubicBezTo>
                      <a:pt x="5735589" y="697383"/>
                      <a:pt x="5737292" y="698661"/>
                      <a:pt x="5738570" y="699939"/>
                    </a:cubicBezTo>
                    <a:cubicBezTo>
                      <a:pt x="5779463" y="736571"/>
                      <a:pt x="5818651" y="775334"/>
                      <a:pt x="5856562" y="815374"/>
                    </a:cubicBezTo>
                    <a:cubicBezTo>
                      <a:pt x="5866359" y="825598"/>
                      <a:pt x="5875730" y="835821"/>
                      <a:pt x="5885101" y="846044"/>
                    </a:cubicBezTo>
                    <a:cubicBezTo>
                      <a:pt x="5923438" y="888640"/>
                      <a:pt x="5960071" y="932940"/>
                      <a:pt x="5995000" y="978518"/>
                    </a:cubicBezTo>
                    <a:cubicBezTo>
                      <a:pt x="6003945" y="990445"/>
                      <a:pt x="6012890" y="1002372"/>
                      <a:pt x="6021409" y="1014299"/>
                    </a:cubicBezTo>
                    <a:cubicBezTo>
                      <a:pt x="6042282" y="1043265"/>
                      <a:pt x="6062728" y="1073082"/>
                      <a:pt x="6081896" y="1103325"/>
                    </a:cubicBezTo>
                    <a:close/>
                  </a:path>
                </a:pathLst>
              </a:custGeom>
              <a:solidFill>
                <a:srgbClr val="F9942A">
                  <a:alpha val="4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" name="AutoShape 6"/>
              <p:cNvSpPr/>
              <p:nvPr/>
            </p:nvSpPr>
            <p:spPr>
              <a:xfrm>
                <a:off x="-12700" y="0"/>
                <a:ext cx="4790802" cy="3825571"/>
              </a:xfrm>
              <a:custGeom>
                <a:avLst/>
                <a:gdLst/>
                <a:ahLst/>
                <a:cxnLst/>
                <a:rect l="l" t="t" r="r" b="b"/>
                <a:pathLst>
                  <a:path w="4790802" h="3825571">
                    <a:moveTo>
                      <a:pt x="4790803" y="0"/>
                    </a:moveTo>
                    <a:cubicBezTo>
                      <a:pt x="4730742" y="675577"/>
                      <a:pt x="4291575" y="1294501"/>
                      <a:pt x="3742509" y="1730687"/>
                    </a:cubicBezTo>
                    <a:cubicBezTo>
                      <a:pt x="3682448" y="1778394"/>
                      <a:pt x="3621109" y="1823972"/>
                      <a:pt x="3558919" y="1866995"/>
                    </a:cubicBezTo>
                    <a:cubicBezTo>
                      <a:pt x="3426870" y="1958577"/>
                      <a:pt x="3290562" y="2042065"/>
                      <a:pt x="3150846" y="2120443"/>
                    </a:cubicBezTo>
                    <a:cubicBezTo>
                      <a:pt x="2744052" y="2348333"/>
                      <a:pt x="2309996" y="2528941"/>
                      <a:pt x="1878922" y="2714661"/>
                    </a:cubicBezTo>
                    <a:cubicBezTo>
                      <a:pt x="1648476" y="2813910"/>
                      <a:pt x="1418882" y="2914863"/>
                      <a:pt x="1194825" y="3025187"/>
                    </a:cubicBezTo>
                    <a:cubicBezTo>
                      <a:pt x="767159" y="3235613"/>
                      <a:pt x="344604" y="3497580"/>
                      <a:pt x="0" y="3825571"/>
                    </a:cubicBezTo>
                    <a:lnTo>
                      <a:pt x="0" y="0"/>
                    </a:lnTo>
                    <a:lnTo>
                      <a:pt x="4790803" y="0"/>
                    </a:lnTo>
                    <a:close/>
                  </a:path>
                </a:pathLst>
              </a:custGeom>
              <a:solidFill>
                <a:srgbClr val="F9942A">
                  <a:alpha val="4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7" name="Group 7"/>
              <p:cNvGrpSpPr/>
              <p:nvPr/>
            </p:nvGrpSpPr>
            <p:grpSpPr>
              <a:xfrm>
                <a:off x="6394125" y="5149463"/>
                <a:ext cx="4693257" cy="1716629"/>
                <a:chOff x="6394125" y="5149463"/>
                <a:chExt cx="4693257" cy="1716629"/>
              </a:xfrm>
              <a:solidFill>
                <a:srgbClr val="E66A6E">
                  <a:alpha val="100000"/>
                </a:srgbClr>
              </a:solidFill>
            </p:grpSpPr>
            <p:sp>
              <p:nvSpPr>
                <p:cNvPr id="8" name="AutoShape 8"/>
                <p:cNvSpPr/>
                <p:nvPr/>
              </p:nvSpPr>
              <p:spPr>
                <a:xfrm>
                  <a:off x="6394125" y="6064431"/>
                  <a:ext cx="435333" cy="8016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5333" h="801662">
                      <a:moveTo>
                        <a:pt x="435334" y="0"/>
                      </a:moveTo>
                      <a:lnTo>
                        <a:pt x="43874" y="801662"/>
                      </a:lnTo>
                      <a:lnTo>
                        <a:pt x="0" y="801662"/>
                      </a:lnTo>
                      <a:lnTo>
                        <a:pt x="310527" y="165699"/>
                      </a:lnTo>
                      <a:cubicBezTo>
                        <a:pt x="350141" y="108195"/>
                        <a:pt x="391886" y="53245"/>
                        <a:pt x="435334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" name="AutoShape 9"/>
                <p:cNvSpPr/>
                <p:nvPr/>
              </p:nvSpPr>
              <p:spPr>
                <a:xfrm>
                  <a:off x="6612644" y="5664452"/>
                  <a:ext cx="630424" cy="12016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0424" h="1201641">
                      <a:moveTo>
                        <a:pt x="630424" y="0"/>
                      </a:moveTo>
                      <a:lnTo>
                        <a:pt x="513711" y="239392"/>
                      </a:lnTo>
                      <a:lnTo>
                        <a:pt x="513285" y="239392"/>
                      </a:lnTo>
                      <a:lnTo>
                        <a:pt x="43448" y="1201641"/>
                      </a:lnTo>
                      <a:lnTo>
                        <a:pt x="0" y="1201641"/>
                      </a:lnTo>
                      <a:lnTo>
                        <a:pt x="464299" y="250892"/>
                      </a:lnTo>
                      <a:lnTo>
                        <a:pt x="559289" y="56653"/>
                      </a:lnTo>
                      <a:cubicBezTo>
                        <a:pt x="582717" y="37485"/>
                        <a:pt x="606145" y="18317"/>
                        <a:pt x="630424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" name="AutoShape 10"/>
                <p:cNvSpPr/>
                <p:nvPr/>
              </p:nvSpPr>
              <p:spPr>
                <a:xfrm>
                  <a:off x="6830737" y="5456156"/>
                  <a:ext cx="732655" cy="14099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655" h="1409936">
                      <a:moveTo>
                        <a:pt x="732656" y="0"/>
                      </a:moveTo>
                      <a:lnTo>
                        <a:pt x="538843" y="396571"/>
                      </a:lnTo>
                      <a:lnTo>
                        <a:pt x="43874" y="1409937"/>
                      </a:lnTo>
                      <a:lnTo>
                        <a:pt x="0" y="1409937"/>
                      </a:lnTo>
                      <a:lnTo>
                        <a:pt x="490709" y="405517"/>
                      </a:lnTo>
                      <a:lnTo>
                        <a:pt x="491135" y="405517"/>
                      </a:lnTo>
                      <a:lnTo>
                        <a:pt x="672169" y="34503"/>
                      </a:lnTo>
                      <a:cubicBezTo>
                        <a:pt x="691764" y="23002"/>
                        <a:pt x="712210" y="11501"/>
                        <a:pt x="732656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" name="AutoShape 11"/>
                <p:cNvSpPr/>
                <p:nvPr/>
              </p:nvSpPr>
              <p:spPr>
                <a:xfrm>
                  <a:off x="7049256" y="5324534"/>
                  <a:ext cx="796550" cy="15415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6550" h="1541559">
                      <a:moveTo>
                        <a:pt x="796550" y="0"/>
                      </a:moveTo>
                      <a:lnTo>
                        <a:pt x="557585" y="489005"/>
                      </a:lnTo>
                      <a:lnTo>
                        <a:pt x="43448" y="1541559"/>
                      </a:lnTo>
                      <a:lnTo>
                        <a:pt x="0" y="1541559"/>
                      </a:lnTo>
                      <a:lnTo>
                        <a:pt x="510303" y="496246"/>
                      </a:lnTo>
                      <a:lnTo>
                        <a:pt x="742027" y="22150"/>
                      </a:lnTo>
                      <a:cubicBezTo>
                        <a:pt x="759917" y="14483"/>
                        <a:pt x="778233" y="7241"/>
                        <a:pt x="796550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" name="AutoShape 12"/>
                <p:cNvSpPr/>
                <p:nvPr/>
              </p:nvSpPr>
              <p:spPr>
                <a:xfrm>
                  <a:off x="7267349" y="5237637"/>
                  <a:ext cx="839146" cy="16284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9146" h="1628455">
                      <a:moveTo>
                        <a:pt x="839146" y="0"/>
                      </a:moveTo>
                      <a:lnTo>
                        <a:pt x="571642" y="548214"/>
                      </a:lnTo>
                      <a:lnTo>
                        <a:pt x="571216" y="548214"/>
                      </a:lnTo>
                      <a:lnTo>
                        <a:pt x="43874" y="1628456"/>
                      </a:lnTo>
                      <a:lnTo>
                        <a:pt x="0" y="1628456"/>
                      </a:lnTo>
                      <a:lnTo>
                        <a:pt x="525638" y="552900"/>
                      </a:lnTo>
                      <a:lnTo>
                        <a:pt x="788457" y="14483"/>
                      </a:lnTo>
                      <a:cubicBezTo>
                        <a:pt x="805496" y="9371"/>
                        <a:pt x="822108" y="4686"/>
                        <a:pt x="839146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" name="AutoShape 13"/>
                <p:cNvSpPr/>
                <p:nvPr/>
              </p:nvSpPr>
              <p:spPr>
                <a:xfrm>
                  <a:off x="7485868" y="5183966"/>
                  <a:ext cx="865555" cy="16821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5555" h="1682127">
                      <a:moveTo>
                        <a:pt x="865556" y="0"/>
                      </a:moveTo>
                      <a:lnTo>
                        <a:pt x="579735" y="585273"/>
                      </a:lnTo>
                      <a:lnTo>
                        <a:pt x="43874" y="1682127"/>
                      </a:lnTo>
                      <a:lnTo>
                        <a:pt x="0" y="1682127"/>
                      </a:lnTo>
                      <a:lnTo>
                        <a:pt x="534583" y="587829"/>
                      </a:lnTo>
                      <a:lnTo>
                        <a:pt x="817422" y="8946"/>
                      </a:lnTo>
                      <a:cubicBezTo>
                        <a:pt x="833183" y="5538"/>
                        <a:pt x="849369" y="2556"/>
                        <a:pt x="865556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" name="AutoShape 14"/>
                <p:cNvSpPr/>
                <p:nvPr/>
              </p:nvSpPr>
              <p:spPr>
                <a:xfrm>
                  <a:off x="7703960" y="5156279"/>
                  <a:ext cx="879187" cy="17098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9187" h="1709814">
                      <a:moveTo>
                        <a:pt x="879187" y="0"/>
                      </a:moveTo>
                      <a:lnTo>
                        <a:pt x="582717" y="606571"/>
                      </a:lnTo>
                      <a:lnTo>
                        <a:pt x="43874" y="1709814"/>
                      </a:lnTo>
                      <a:lnTo>
                        <a:pt x="0" y="1709814"/>
                      </a:lnTo>
                      <a:lnTo>
                        <a:pt x="538843" y="606997"/>
                      </a:lnTo>
                      <a:lnTo>
                        <a:pt x="833609" y="3407"/>
                      </a:lnTo>
                      <a:cubicBezTo>
                        <a:pt x="848943" y="2130"/>
                        <a:pt x="863852" y="1278"/>
                        <a:pt x="879187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" name="AutoShape 15"/>
                <p:cNvSpPr/>
                <p:nvPr/>
              </p:nvSpPr>
              <p:spPr>
                <a:xfrm>
                  <a:off x="7922905" y="5149463"/>
                  <a:ext cx="882169" cy="17166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2169" h="1716629">
                      <a:moveTo>
                        <a:pt x="881743" y="426"/>
                      </a:moveTo>
                      <a:lnTo>
                        <a:pt x="580161" y="618072"/>
                      </a:lnTo>
                      <a:lnTo>
                        <a:pt x="580161" y="618072"/>
                      </a:lnTo>
                      <a:lnTo>
                        <a:pt x="43448" y="1716630"/>
                      </a:lnTo>
                      <a:lnTo>
                        <a:pt x="0" y="1716630"/>
                      </a:lnTo>
                      <a:lnTo>
                        <a:pt x="537139" y="616368"/>
                      </a:lnTo>
                      <a:lnTo>
                        <a:pt x="838294" y="0"/>
                      </a:lnTo>
                      <a:cubicBezTo>
                        <a:pt x="852778" y="0"/>
                        <a:pt x="867686" y="0"/>
                        <a:pt x="882169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6" name="AutoShape 16"/>
                <p:cNvSpPr/>
                <p:nvPr/>
              </p:nvSpPr>
              <p:spPr>
                <a:xfrm>
                  <a:off x="8140572" y="5158408"/>
                  <a:ext cx="876204" cy="17076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204" h="1707684">
                      <a:moveTo>
                        <a:pt x="876205" y="4260"/>
                      </a:moveTo>
                      <a:lnTo>
                        <a:pt x="572920" y="625313"/>
                      </a:lnTo>
                      <a:lnTo>
                        <a:pt x="43874" y="1707685"/>
                      </a:lnTo>
                      <a:lnTo>
                        <a:pt x="0" y="1707685"/>
                      </a:lnTo>
                      <a:lnTo>
                        <a:pt x="530750" y="621480"/>
                      </a:lnTo>
                      <a:lnTo>
                        <a:pt x="834461" y="0"/>
                      </a:lnTo>
                      <a:cubicBezTo>
                        <a:pt x="848092" y="1278"/>
                        <a:pt x="862149" y="2556"/>
                        <a:pt x="876205" y="426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7" name="AutoShape 17"/>
                <p:cNvSpPr/>
                <p:nvPr/>
              </p:nvSpPr>
              <p:spPr>
                <a:xfrm>
                  <a:off x="8359091" y="5184818"/>
                  <a:ext cx="861296" cy="16812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1296" h="1681274">
                      <a:moveTo>
                        <a:pt x="861297" y="7241"/>
                      </a:moveTo>
                      <a:lnTo>
                        <a:pt x="559289" y="625739"/>
                      </a:lnTo>
                      <a:lnTo>
                        <a:pt x="43448" y="1681275"/>
                      </a:lnTo>
                      <a:lnTo>
                        <a:pt x="0" y="1681275"/>
                      </a:lnTo>
                      <a:lnTo>
                        <a:pt x="518397" y="619350"/>
                      </a:lnTo>
                      <a:lnTo>
                        <a:pt x="518822" y="619350"/>
                      </a:lnTo>
                      <a:lnTo>
                        <a:pt x="821256" y="0"/>
                      </a:lnTo>
                      <a:cubicBezTo>
                        <a:pt x="834887" y="2130"/>
                        <a:pt x="848091" y="4686"/>
                        <a:pt x="861297" y="7241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" name="AutoShape 18"/>
                <p:cNvSpPr/>
                <p:nvPr/>
              </p:nvSpPr>
              <p:spPr>
                <a:xfrm>
                  <a:off x="8577610" y="5226562"/>
                  <a:ext cx="839147" cy="16395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9147" h="1639530">
                      <a:moveTo>
                        <a:pt x="839147" y="10223"/>
                      </a:moveTo>
                      <a:lnTo>
                        <a:pt x="540547" y="621906"/>
                      </a:lnTo>
                      <a:lnTo>
                        <a:pt x="43448" y="1639531"/>
                      </a:lnTo>
                      <a:lnTo>
                        <a:pt x="0" y="1639531"/>
                      </a:lnTo>
                      <a:lnTo>
                        <a:pt x="500933" y="613387"/>
                      </a:lnTo>
                      <a:lnTo>
                        <a:pt x="501358" y="613387"/>
                      </a:lnTo>
                      <a:lnTo>
                        <a:pt x="800810" y="0"/>
                      </a:lnTo>
                      <a:cubicBezTo>
                        <a:pt x="813589" y="3408"/>
                        <a:pt x="826794" y="6816"/>
                        <a:pt x="839147" y="10223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9" name="AutoShape 19"/>
                <p:cNvSpPr/>
                <p:nvPr/>
              </p:nvSpPr>
              <p:spPr>
                <a:xfrm>
                  <a:off x="8795703" y="5283641"/>
                  <a:ext cx="810180" cy="15824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0180" h="1582451">
                      <a:moveTo>
                        <a:pt x="810181" y="13205"/>
                      </a:moveTo>
                      <a:lnTo>
                        <a:pt x="516267" y="614664"/>
                      </a:lnTo>
                      <a:lnTo>
                        <a:pt x="43448" y="1582452"/>
                      </a:lnTo>
                      <a:lnTo>
                        <a:pt x="0" y="1582452"/>
                      </a:lnTo>
                      <a:lnTo>
                        <a:pt x="478356" y="603589"/>
                      </a:lnTo>
                      <a:lnTo>
                        <a:pt x="773122" y="0"/>
                      </a:lnTo>
                      <a:cubicBezTo>
                        <a:pt x="785475" y="4260"/>
                        <a:pt x="797828" y="8519"/>
                        <a:pt x="810181" y="13205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0" name="AutoShape 20"/>
                <p:cNvSpPr/>
                <p:nvPr/>
              </p:nvSpPr>
              <p:spPr>
                <a:xfrm>
                  <a:off x="9013796" y="5354351"/>
                  <a:ext cx="774826" cy="15117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4826" h="1511741">
                      <a:moveTo>
                        <a:pt x="774826" y="16187"/>
                      </a:moveTo>
                      <a:lnTo>
                        <a:pt x="486875" y="605293"/>
                      </a:lnTo>
                      <a:lnTo>
                        <a:pt x="43874" y="1511742"/>
                      </a:lnTo>
                      <a:lnTo>
                        <a:pt x="0" y="1511742"/>
                      </a:lnTo>
                      <a:lnTo>
                        <a:pt x="449391" y="592089"/>
                      </a:lnTo>
                      <a:lnTo>
                        <a:pt x="738619" y="0"/>
                      </a:lnTo>
                      <a:cubicBezTo>
                        <a:pt x="750546" y="5112"/>
                        <a:pt x="762473" y="10649"/>
                        <a:pt x="774826" y="16187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1" name="AutoShape 21"/>
                <p:cNvSpPr/>
                <p:nvPr/>
              </p:nvSpPr>
              <p:spPr>
                <a:xfrm>
                  <a:off x="9232315" y="5439118"/>
                  <a:ext cx="731803" cy="142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1803" h="1426975">
                      <a:moveTo>
                        <a:pt x="731804" y="18742"/>
                      </a:moveTo>
                      <a:lnTo>
                        <a:pt x="450669" y="594644"/>
                      </a:lnTo>
                      <a:lnTo>
                        <a:pt x="43874" y="1426975"/>
                      </a:lnTo>
                      <a:lnTo>
                        <a:pt x="0" y="1426975"/>
                      </a:lnTo>
                      <a:lnTo>
                        <a:pt x="414462" y="578883"/>
                      </a:lnTo>
                      <a:lnTo>
                        <a:pt x="697301" y="0"/>
                      </a:lnTo>
                      <a:cubicBezTo>
                        <a:pt x="708802" y="6389"/>
                        <a:pt x="720303" y="12353"/>
                        <a:pt x="731804" y="18742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2" name="AutoShape 22"/>
                <p:cNvSpPr/>
                <p:nvPr/>
              </p:nvSpPr>
              <p:spPr>
                <a:xfrm>
                  <a:off x="9450833" y="5537941"/>
                  <a:ext cx="681966" cy="1328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1966" h="1328152">
                      <a:moveTo>
                        <a:pt x="681967" y="21298"/>
                      </a:moveTo>
                      <a:lnTo>
                        <a:pt x="408072" y="582291"/>
                      </a:lnTo>
                      <a:lnTo>
                        <a:pt x="43448" y="1328152"/>
                      </a:lnTo>
                      <a:lnTo>
                        <a:pt x="0" y="1328152"/>
                      </a:lnTo>
                      <a:lnTo>
                        <a:pt x="373570" y="563549"/>
                      </a:lnTo>
                      <a:lnTo>
                        <a:pt x="648742" y="0"/>
                      </a:lnTo>
                      <a:cubicBezTo>
                        <a:pt x="660242" y="6816"/>
                        <a:pt x="670891" y="14057"/>
                        <a:pt x="681967" y="21298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3" name="AutoShape 23"/>
                <p:cNvSpPr/>
                <p:nvPr/>
              </p:nvSpPr>
              <p:spPr>
                <a:xfrm>
                  <a:off x="9669352" y="5650395"/>
                  <a:ext cx="625312" cy="12156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5312" h="1215698">
                      <a:moveTo>
                        <a:pt x="625313" y="24280"/>
                      </a:moveTo>
                      <a:lnTo>
                        <a:pt x="359086" y="569513"/>
                      </a:lnTo>
                      <a:lnTo>
                        <a:pt x="43448" y="1215698"/>
                      </a:lnTo>
                      <a:lnTo>
                        <a:pt x="0" y="1215698"/>
                      </a:lnTo>
                      <a:lnTo>
                        <a:pt x="325861" y="548640"/>
                      </a:lnTo>
                      <a:lnTo>
                        <a:pt x="593792" y="0"/>
                      </a:lnTo>
                      <a:cubicBezTo>
                        <a:pt x="604441" y="7668"/>
                        <a:pt x="615090" y="15761"/>
                        <a:pt x="625313" y="2428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4" name="AutoShape 24"/>
                <p:cNvSpPr/>
                <p:nvPr/>
              </p:nvSpPr>
              <p:spPr>
                <a:xfrm>
                  <a:off x="9887445" y="5777758"/>
                  <a:ext cx="562271" cy="10883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2271" h="1088334">
                      <a:moveTo>
                        <a:pt x="562271" y="26836"/>
                      </a:moveTo>
                      <a:lnTo>
                        <a:pt x="303712" y="556307"/>
                      </a:lnTo>
                      <a:lnTo>
                        <a:pt x="43874" y="1088335"/>
                      </a:lnTo>
                      <a:lnTo>
                        <a:pt x="0" y="1088335"/>
                      </a:lnTo>
                      <a:lnTo>
                        <a:pt x="271764" y="532028"/>
                      </a:lnTo>
                      <a:lnTo>
                        <a:pt x="531602" y="0"/>
                      </a:lnTo>
                      <a:cubicBezTo>
                        <a:pt x="542251" y="8946"/>
                        <a:pt x="552048" y="17890"/>
                        <a:pt x="562271" y="26836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5" name="AutoShape 25"/>
                <p:cNvSpPr/>
                <p:nvPr/>
              </p:nvSpPr>
              <p:spPr>
                <a:xfrm>
                  <a:off x="10105539" y="5920456"/>
                  <a:ext cx="491134" cy="9456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1134" h="945637">
                      <a:moveTo>
                        <a:pt x="491135" y="30243"/>
                      </a:moveTo>
                      <a:lnTo>
                        <a:pt x="241094" y="542250"/>
                      </a:lnTo>
                      <a:lnTo>
                        <a:pt x="43874" y="945637"/>
                      </a:lnTo>
                      <a:lnTo>
                        <a:pt x="0" y="945637"/>
                      </a:lnTo>
                      <a:lnTo>
                        <a:pt x="210425" y="515415"/>
                      </a:lnTo>
                      <a:lnTo>
                        <a:pt x="462169" y="0"/>
                      </a:lnTo>
                      <a:cubicBezTo>
                        <a:pt x="471967" y="10223"/>
                        <a:pt x="481764" y="20020"/>
                        <a:pt x="491135" y="30243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6" name="AutoShape 26"/>
                <p:cNvSpPr/>
                <p:nvPr/>
              </p:nvSpPr>
              <p:spPr>
                <a:xfrm>
                  <a:off x="10324057" y="6079765"/>
                  <a:ext cx="411054" cy="7863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1054" h="786327">
                      <a:moveTo>
                        <a:pt x="411054" y="34077"/>
                      </a:moveTo>
                      <a:lnTo>
                        <a:pt x="169107" y="529046"/>
                      </a:lnTo>
                      <a:lnTo>
                        <a:pt x="43448" y="786328"/>
                      </a:lnTo>
                      <a:lnTo>
                        <a:pt x="0" y="786328"/>
                      </a:lnTo>
                      <a:lnTo>
                        <a:pt x="140568" y="498376"/>
                      </a:lnTo>
                      <a:lnTo>
                        <a:pt x="384219" y="0"/>
                      </a:lnTo>
                      <a:cubicBezTo>
                        <a:pt x="392738" y="11501"/>
                        <a:pt x="402109" y="23002"/>
                        <a:pt x="411054" y="34077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7" name="AutoShape 27"/>
                <p:cNvSpPr/>
                <p:nvPr/>
              </p:nvSpPr>
              <p:spPr>
                <a:xfrm>
                  <a:off x="10542150" y="6258244"/>
                  <a:ext cx="322027" cy="6078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2027" h="607849">
                      <a:moveTo>
                        <a:pt x="322028" y="37911"/>
                      </a:moveTo>
                      <a:lnTo>
                        <a:pt x="87322" y="518823"/>
                      </a:lnTo>
                      <a:lnTo>
                        <a:pt x="43448" y="607849"/>
                      </a:lnTo>
                      <a:lnTo>
                        <a:pt x="0" y="607849"/>
                      </a:lnTo>
                      <a:lnTo>
                        <a:pt x="60912" y="483042"/>
                      </a:lnTo>
                      <a:lnTo>
                        <a:pt x="296896" y="0"/>
                      </a:lnTo>
                      <a:cubicBezTo>
                        <a:pt x="305841" y="13205"/>
                        <a:pt x="313934" y="25558"/>
                        <a:pt x="322028" y="37911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8" name="AutoShape 28"/>
                <p:cNvSpPr/>
                <p:nvPr/>
              </p:nvSpPr>
              <p:spPr>
                <a:xfrm>
                  <a:off x="10760669" y="6458446"/>
                  <a:ext cx="221926" cy="4076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1926" h="407646">
                      <a:moveTo>
                        <a:pt x="221926" y="43023"/>
                      </a:moveTo>
                      <a:lnTo>
                        <a:pt x="43874" y="407647"/>
                      </a:lnTo>
                      <a:lnTo>
                        <a:pt x="0" y="407647"/>
                      </a:lnTo>
                      <a:lnTo>
                        <a:pt x="199350" y="0"/>
                      </a:lnTo>
                      <a:cubicBezTo>
                        <a:pt x="207019" y="14057"/>
                        <a:pt x="214259" y="28539"/>
                        <a:pt x="221926" y="43023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9" name="AutoShape 29"/>
                <p:cNvSpPr/>
                <p:nvPr/>
              </p:nvSpPr>
              <p:spPr>
                <a:xfrm>
                  <a:off x="10978762" y="6684207"/>
                  <a:ext cx="108621" cy="1818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21" h="181886">
                      <a:moveTo>
                        <a:pt x="108621" y="48986"/>
                      </a:moveTo>
                      <a:lnTo>
                        <a:pt x="43874" y="181886"/>
                      </a:lnTo>
                      <a:lnTo>
                        <a:pt x="0" y="181886"/>
                      </a:lnTo>
                      <a:lnTo>
                        <a:pt x="89026" y="0"/>
                      </a:lnTo>
                      <a:cubicBezTo>
                        <a:pt x="95842" y="16187"/>
                        <a:pt x="102657" y="32373"/>
                        <a:pt x="108621" y="48986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30" name="Group 30"/>
              <p:cNvGrpSpPr/>
              <p:nvPr/>
            </p:nvGrpSpPr>
            <p:grpSpPr>
              <a:xfrm>
                <a:off x="-12700" y="0"/>
                <a:ext cx="3309304" cy="1624195"/>
                <a:chOff x="-12700" y="0"/>
                <a:chExt cx="3309304" cy="1624195"/>
              </a:xfrm>
              <a:solidFill>
                <a:srgbClr val="FFFFFF">
                  <a:alpha val="100000"/>
                </a:srgbClr>
              </a:solidFill>
            </p:grpSpPr>
            <p:sp>
              <p:nvSpPr>
                <p:cNvPr id="31" name="AutoShape 31"/>
                <p:cNvSpPr/>
                <p:nvPr/>
              </p:nvSpPr>
              <p:spPr>
                <a:xfrm>
                  <a:off x="-12700" y="0"/>
                  <a:ext cx="34502" cy="702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502" h="70283">
                      <a:moveTo>
                        <a:pt x="34503" y="0"/>
                      </a:moveTo>
                      <a:lnTo>
                        <a:pt x="0" y="70284"/>
                      </a:lnTo>
                      <a:lnTo>
                        <a:pt x="0" y="0"/>
                      </a:lnTo>
                      <a:lnTo>
                        <a:pt x="34503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2" name="AutoShape 32"/>
                <p:cNvSpPr/>
                <p:nvPr/>
              </p:nvSpPr>
              <p:spPr>
                <a:xfrm>
                  <a:off x="-12700" y="0"/>
                  <a:ext cx="252595" cy="5171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595" h="517118">
                      <a:moveTo>
                        <a:pt x="252596" y="0"/>
                      </a:moveTo>
                      <a:lnTo>
                        <a:pt x="0" y="517119"/>
                      </a:lnTo>
                      <a:lnTo>
                        <a:pt x="0" y="428093"/>
                      </a:lnTo>
                      <a:lnTo>
                        <a:pt x="209148" y="0"/>
                      </a:lnTo>
                      <a:lnTo>
                        <a:pt x="252596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3" name="AutoShape 33"/>
                <p:cNvSpPr/>
                <p:nvPr/>
              </p:nvSpPr>
              <p:spPr>
                <a:xfrm>
                  <a:off x="-12700" y="0"/>
                  <a:ext cx="471114" cy="9639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1114" h="963953">
                      <a:moveTo>
                        <a:pt x="471115" y="0"/>
                      </a:moveTo>
                      <a:lnTo>
                        <a:pt x="0" y="963954"/>
                      </a:lnTo>
                      <a:lnTo>
                        <a:pt x="0" y="874928"/>
                      </a:lnTo>
                      <a:lnTo>
                        <a:pt x="427241" y="0"/>
                      </a:lnTo>
                      <a:lnTo>
                        <a:pt x="471115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4" name="AutoShape 34"/>
                <p:cNvSpPr/>
                <p:nvPr/>
              </p:nvSpPr>
              <p:spPr>
                <a:xfrm>
                  <a:off x="-12700" y="0"/>
                  <a:ext cx="689633" cy="14116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9633" h="1411640">
                      <a:moveTo>
                        <a:pt x="689634" y="0"/>
                      </a:moveTo>
                      <a:lnTo>
                        <a:pt x="0" y="1411641"/>
                      </a:lnTo>
                      <a:lnTo>
                        <a:pt x="0" y="1321762"/>
                      </a:lnTo>
                      <a:lnTo>
                        <a:pt x="645760" y="0"/>
                      </a:lnTo>
                      <a:lnTo>
                        <a:pt x="689634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5" name="AutoShape 35"/>
                <p:cNvSpPr/>
                <p:nvPr/>
              </p:nvSpPr>
              <p:spPr>
                <a:xfrm>
                  <a:off x="142696" y="0"/>
                  <a:ext cx="765029" cy="14904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5029" h="1490443">
                      <a:moveTo>
                        <a:pt x="765029" y="0"/>
                      </a:moveTo>
                      <a:lnTo>
                        <a:pt x="37059" y="1490444"/>
                      </a:lnTo>
                      <a:cubicBezTo>
                        <a:pt x="24706" y="1486184"/>
                        <a:pt x="12353" y="1481924"/>
                        <a:pt x="0" y="1476813"/>
                      </a:cubicBezTo>
                      <a:lnTo>
                        <a:pt x="721581" y="0"/>
                      </a:lnTo>
                      <a:lnTo>
                        <a:pt x="765029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6" name="AutoShape 36"/>
                <p:cNvSpPr/>
                <p:nvPr/>
              </p:nvSpPr>
              <p:spPr>
                <a:xfrm>
                  <a:off x="331398" y="0"/>
                  <a:ext cx="794420" cy="15470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4420" h="1547096">
                      <a:moveTo>
                        <a:pt x="794421" y="0"/>
                      </a:moveTo>
                      <a:lnTo>
                        <a:pt x="38763" y="1547097"/>
                      </a:lnTo>
                      <a:cubicBezTo>
                        <a:pt x="25984" y="1544115"/>
                        <a:pt x="12779" y="1540707"/>
                        <a:pt x="0" y="1536874"/>
                      </a:cubicBezTo>
                      <a:lnTo>
                        <a:pt x="750972" y="0"/>
                      </a:lnTo>
                      <a:lnTo>
                        <a:pt x="79442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7" name="AutoShape 37"/>
                <p:cNvSpPr/>
                <p:nvPr/>
              </p:nvSpPr>
              <p:spPr>
                <a:xfrm>
                  <a:off x="528192" y="0"/>
                  <a:ext cx="816570" cy="15892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6570" h="1589267">
                      <a:moveTo>
                        <a:pt x="816571" y="0"/>
                      </a:moveTo>
                      <a:lnTo>
                        <a:pt x="40041" y="1589267"/>
                      </a:lnTo>
                      <a:cubicBezTo>
                        <a:pt x="26410" y="1587137"/>
                        <a:pt x="13205" y="1584581"/>
                        <a:pt x="0" y="1582026"/>
                      </a:cubicBezTo>
                      <a:lnTo>
                        <a:pt x="772696" y="0"/>
                      </a:lnTo>
                      <a:lnTo>
                        <a:pt x="81657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8" name="AutoShape 38"/>
                <p:cNvSpPr/>
                <p:nvPr/>
              </p:nvSpPr>
              <p:spPr>
                <a:xfrm>
                  <a:off x="731802" y="0"/>
                  <a:ext cx="831053" cy="161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1053" h="1615250">
                      <a:moveTo>
                        <a:pt x="831053" y="0"/>
                      </a:moveTo>
                      <a:lnTo>
                        <a:pt x="41744" y="1615251"/>
                      </a:lnTo>
                      <a:cubicBezTo>
                        <a:pt x="28114" y="1614399"/>
                        <a:pt x="14057" y="1612695"/>
                        <a:pt x="0" y="1611417"/>
                      </a:cubicBezTo>
                      <a:lnTo>
                        <a:pt x="787179" y="0"/>
                      </a:lnTo>
                      <a:lnTo>
                        <a:pt x="831053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9" name="AutoShape 39"/>
                <p:cNvSpPr/>
                <p:nvPr/>
              </p:nvSpPr>
              <p:spPr>
                <a:xfrm>
                  <a:off x="943932" y="0"/>
                  <a:ext cx="837016" cy="16241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7016" h="1624195">
                      <a:moveTo>
                        <a:pt x="837017" y="0"/>
                      </a:moveTo>
                      <a:lnTo>
                        <a:pt x="43448" y="1624196"/>
                      </a:lnTo>
                      <a:lnTo>
                        <a:pt x="0" y="1624196"/>
                      </a:lnTo>
                      <a:lnTo>
                        <a:pt x="793569" y="0"/>
                      </a:lnTo>
                      <a:lnTo>
                        <a:pt x="837017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40" name="AutoShape 40"/>
                <p:cNvSpPr/>
                <p:nvPr/>
              </p:nvSpPr>
              <p:spPr>
                <a:xfrm>
                  <a:off x="1165433" y="0"/>
                  <a:ext cx="834034" cy="16178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4034" h="1617806">
                      <a:moveTo>
                        <a:pt x="834035" y="0"/>
                      </a:moveTo>
                      <a:lnTo>
                        <a:pt x="789309" y="91582"/>
                      </a:lnTo>
                      <a:lnTo>
                        <a:pt x="55801" y="1593101"/>
                      </a:lnTo>
                      <a:lnTo>
                        <a:pt x="45578" y="1613973"/>
                      </a:lnTo>
                      <a:cubicBezTo>
                        <a:pt x="30243" y="1615677"/>
                        <a:pt x="15335" y="1616529"/>
                        <a:pt x="0" y="1617807"/>
                      </a:cubicBezTo>
                      <a:lnTo>
                        <a:pt x="63042" y="1488314"/>
                      </a:lnTo>
                      <a:lnTo>
                        <a:pt x="682392" y="221075"/>
                      </a:lnTo>
                      <a:lnTo>
                        <a:pt x="790161" y="0"/>
                      </a:lnTo>
                      <a:lnTo>
                        <a:pt x="834035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41" name="AutoShape 41"/>
                <p:cNvSpPr/>
                <p:nvPr/>
              </p:nvSpPr>
              <p:spPr>
                <a:xfrm>
                  <a:off x="1397156" y="0"/>
                  <a:ext cx="820404" cy="15901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0404" h="1590118">
                      <a:moveTo>
                        <a:pt x="776956" y="0"/>
                      </a:moveTo>
                      <a:lnTo>
                        <a:pt x="820404" y="0"/>
                      </a:lnTo>
                      <a:lnTo>
                        <a:pt x="48134" y="1581174"/>
                      </a:lnTo>
                      <a:cubicBezTo>
                        <a:pt x="32373" y="1584155"/>
                        <a:pt x="16187" y="1587563"/>
                        <a:pt x="0" y="1590119"/>
                      </a:cubicBezTo>
                      <a:lnTo>
                        <a:pt x="776956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42" name="AutoShape 42"/>
                <p:cNvSpPr/>
                <p:nvPr/>
              </p:nvSpPr>
              <p:spPr>
                <a:xfrm>
                  <a:off x="1642085" y="0"/>
                  <a:ext cx="793994" cy="15360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3994" h="1536021">
                      <a:moveTo>
                        <a:pt x="793995" y="0"/>
                      </a:moveTo>
                      <a:lnTo>
                        <a:pt x="50690" y="1521539"/>
                      </a:lnTo>
                      <a:cubicBezTo>
                        <a:pt x="33651" y="1527076"/>
                        <a:pt x="17039" y="1531762"/>
                        <a:pt x="0" y="1536022"/>
                      </a:cubicBezTo>
                      <a:lnTo>
                        <a:pt x="750546" y="0"/>
                      </a:lnTo>
                      <a:lnTo>
                        <a:pt x="793995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43" name="AutoShape 43"/>
                <p:cNvSpPr/>
                <p:nvPr/>
              </p:nvSpPr>
              <p:spPr>
                <a:xfrm>
                  <a:off x="1902774" y="0"/>
                  <a:ext cx="751824" cy="14495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1824" h="1449551">
                      <a:moveTo>
                        <a:pt x="751824" y="0"/>
                      </a:moveTo>
                      <a:lnTo>
                        <a:pt x="54523" y="1427401"/>
                      </a:lnTo>
                      <a:cubicBezTo>
                        <a:pt x="36633" y="1435068"/>
                        <a:pt x="18316" y="1442310"/>
                        <a:pt x="0" y="1449551"/>
                      </a:cubicBezTo>
                      <a:lnTo>
                        <a:pt x="707950" y="0"/>
                      </a:lnTo>
                      <a:lnTo>
                        <a:pt x="751824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44" name="AutoShape 44"/>
                <p:cNvSpPr/>
                <p:nvPr/>
              </p:nvSpPr>
              <p:spPr>
                <a:xfrm>
                  <a:off x="2185187" y="0"/>
                  <a:ext cx="687503" cy="13179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7503" h="1317928">
                      <a:moveTo>
                        <a:pt x="687504" y="0"/>
                      </a:moveTo>
                      <a:lnTo>
                        <a:pt x="60487" y="1283000"/>
                      </a:lnTo>
                      <a:cubicBezTo>
                        <a:pt x="40892" y="1294927"/>
                        <a:pt x="20446" y="1306428"/>
                        <a:pt x="0" y="1317929"/>
                      </a:cubicBezTo>
                      <a:lnTo>
                        <a:pt x="644056" y="0"/>
                      </a:lnTo>
                      <a:lnTo>
                        <a:pt x="687504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45" name="AutoShape 45"/>
                <p:cNvSpPr/>
                <p:nvPr/>
              </p:nvSpPr>
              <p:spPr>
                <a:xfrm>
                  <a:off x="2505511" y="0"/>
                  <a:ext cx="585272" cy="11096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5272" h="1109632">
                      <a:moveTo>
                        <a:pt x="585273" y="0"/>
                      </a:moveTo>
                      <a:lnTo>
                        <a:pt x="71136" y="1052980"/>
                      </a:lnTo>
                      <a:cubicBezTo>
                        <a:pt x="47708" y="1072148"/>
                        <a:pt x="23854" y="1091317"/>
                        <a:pt x="0" y="1109633"/>
                      </a:cubicBezTo>
                      <a:lnTo>
                        <a:pt x="541825" y="0"/>
                      </a:lnTo>
                      <a:lnTo>
                        <a:pt x="585273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46" name="AutoShape 46"/>
                <p:cNvSpPr/>
                <p:nvPr/>
              </p:nvSpPr>
              <p:spPr>
                <a:xfrm>
                  <a:off x="2919121" y="0"/>
                  <a:ext cx="390182" cy="7096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182" h="709653">
                      <a:moveTo>
                        <a:pt x="390182" y="0"/>
                      </a:moveTo>
                      <a:lnTo>
                        <a:pt x="124381" y="543954"/>
                      </a:lnTo>
                      <a:cubicBezTo>
                        <a:pt x="85193" y="601459"/>
                        <a:pt x="43448" y="655983"/>
                        <a:pt x="0" y="709654"/>
                      </a:cubicBezTo>
                      <a:lnTo>
                        <a:pt x="346308" y="0"/>
                      </a:lnTo>
                      <a:lnTo>
                        <a:pt x="390182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47" name="Group 47"/>
              <p:cNvGrpSpPr/>
              <p:nvPr/>
            </p:nvGrpSpPr>
            <p:grpSpPr>
              <a:xfrm>
                <a:off x="-12700" y="5462119"/>
                <a:ext cx="2577926" cy="1403973"/>
                <a:chOff x="-12700" y="5462119"/>
                <a:chExt cx="2577926" cy="1403973"/>
              </a:xfrm>
              <a:solidFill>
                <a:srgbClr val="FFFFFF">
                  <a:alpha val="100000"/>
                </a:srgbClr>
              </a:solidFill>
            </p:grpSpPr>
            <p:sp>
              <p:nvSpPr>
                <p:cNvPr id="48" name="AutoShape 48"/>
                <p:cNvSpPr/>
                <p:nvPr/>
              </p:nvSpPr>
              <p:spPr>
                <a:xfrm>
                  <a:off x="-12700" y="5462119"/>
                  <a:ext cx="1036793" cy="741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6793" h="74117">
                      <a:moveTo>
                        <a:pt x="1036793" y="74118"/>
                      </a:moveTo>
                      <a:lnTo>
                        <a:pt x="0" y="35781"/>
                      </a:lnTo>
                      <a:lnTo>
                        <a:pt x="0" y="11927"/>
                      </a:lnTo>
                      <a:cubicBezTo>
                        <a:pt x="30243" y="7241"/>
                        <a:pt x="60913" y="3408"/>
                        <a:pt x="91582" y="0"/>
                      </a:cubicBezTo>
                      <a:lnTo>
                        <a:pt x="834887" y="27262"/>
                      </a:lnTo>
                      <a:cubicBezTo>
                        <a:pt x="903467" y="40041"/>
                        <a:pt x="970343" y="55801"/>
                        <a:pt x="1036793" y="7411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49" name="AutoShape 49"/>
                <p:cNvSpPr/>
                <p:nvPr/>
              </p:nvSpPr>
              <p:spPr>
                <a:xfrm>
                  <a:off x="-12700" y="5654655"/>
                  <a:ext cx="1570098" cy="975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0098" h="97545">
                      <a:moveTo>
                        <a:pt x="1570099" y="97545"/>
                      </a:moveTo>
                      <a:lnTo>
                        <a:pt x="0" y="39614"/>
                      </a:lnTo>
                      <a:lnTo>
                        <a:pt x="0" y="0"/>
                      </a:lnTo>
                      <a:lnTo>
                        <a:pt x="1489592" y="55375"/>
                      </a:lnTo>
                      <a:cubicBezTo>
                        <a:pt x="1516853" y="69006"/>
                        <a:pt x="1543689" y="83063"/>
                        <a:pt x="1570099" y="97545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50" name="AutoShape 50"/>
                <p:cNvSpPr/>
                <p:nvPr/>
              </p:nvSpPr>
              <p:spPr>
                <a:xfrm>
                  <a:off x="-12700" y="5851024"/>
                  <a:ext cx="1890422" cy="1094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90422" h="109472">
                      <a:moveTo>
                        <a:pt x="1890423" y="109472"/>
                      </a:moveTo>
                      <a:lnTo>
                        <a:pt x="0" y="39614"/>
                      </a:lnTo>
                      <a:lnTo>
                        <a:pt x="0" y="0"/>
                      </a:lnTo>
                      <a:lnTo>
                        <a:pt x="1834196" y="68154"/>
                      </a:lnTo>
                      <a:cubicBezTo>
                        <a:pt x="1852938" y="81359"/>
                        <a:pt x="1871680" y="95416"/>
                        <a:pt x="1890423" y="10947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51" name="AutoShape 51"/>
                <p:cNvSpPr/>
                <p:nvPr/>
              </p:nvSpPr>
              <p:spPr>
                <a:xfrm>
                  <a:off x="-12700" y="6047392"/>
                  <a:ext cx="2125554" cy="1179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554" h="117991">
                      <a:moveTo>
                        <a:pt x="2125554" y="117992"/>
                      </a:moveTo>
                      <a:lnTo>
                        <a:pt x="0" y="39188"/>
                      </a:lnTo>
                      <a:lnTo>
                        <a:pt x="0" y="0"/>
                      </a:lnTo>
                      <a:lnTo>
                        <a:pt x="2082958" y="77099"/>
                      </a:lnTo>
                      <a:cubicBezTo>
                        <a:pt x="2097441" y="90304"/>
                        <a:pt x="2111497" y="104361"/>
                        <a:pt x="2125554" y="11799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52" name="AutoShape 52"/>
                <p:cNvSpPr/>
                <p:nvPr/>
              </p:nvSpPr>
              <p:spPr>
                <a:xfrm>
                  <a:off x="-12700" y="6243761"/>
                  <a:ext cx="2310421" cy="1248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0421" h="124806">
                      <a:moveTo>
                        <a:pt x="2310422" y="124807"/>
                      </a:moveTo>
                      <a:lnTo>
                        <a:pt x="0" y="39188"/>
                      </a:lnTo>
                      <a:lnTo>
                        <a:pt x="0" y="0"/>
                      </a:lnTo>
                      <a:lnTo>
                        <a:pt x="2276345" y="84340"/>
                      </a:lnTo>
                      <a:cubicBezTo>
                        <a:pt x="2288272" y="97972"/>
                        <a:pt x="2299347" y="111176"/>
                        <a:pt x="2310422" y="12480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53" name="AutoShape 53"/>
                <p:cNvSpPr/>
                <p:nvPr/>
              </p:nvSpPr>
              <p:spPr>
                <a:xfrm>
                  <a:off x="-12700" y="6440130"/>
                  <a:ext cx="2458656" cy="1303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58656" h="130344">
                      <a:moveTo>
                        <a:pt x="2458657" y="130344"/>
                      </a:moveTo>
                      <a:lnTo>
                        <a:pt x="0" y="39188"/>
                      </a:lnTo>
                      <a:lnTo>
                        <a:pt x="0" y="0"/>
                      </a:lnTo>
                      <a:lnTo>
                        <a:pt x="2430969" y="89878"/>
                      </a:lnTo>
                      <a:cubicBezTo>
                        <a:pt x="2440341" y="103509"/>
                        <a:pt x="2449712" y="116713"/>
                        <a:pt x="2458657" y="13034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54" name="AutoShape 54"/>
                <p:cNvSpPr/>
                <p:nvPr/>
              </p:nvSpPr>
              <p:spPr>
                <a:xfrm>
                  <a:off x="-12700" y="6636073"/>
                  <a:ext cx="2577926" cy="1350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7926" h="135030">
                      <a:moveTo>
                        <a:pt x="2577927" y="135031"/>
                      </a:moveTo>
                      <a:lnTo>
                        <a:pt x="0" y="39615"/>
                      </a:lnTo>
                      <a:lnTo>
                        <a:pt x="0" y="0"/>
                      </a:lnTo>
                      <a:lnTo>
                        <a:pt x="2556202" y="94990"/>
                      </a:lnTo>
                      <a:cubicBezTo>
                        <a:pt x="2563870" y="108195"/>
                        <a:pt x="2570685" y="121400"/>
                        <a:pt x="2577927" y="135031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55" name="AutoShape 55"/>
                <p:cNvSpPr/>
                <p:nvPr/>
              </p:nvSpPr>
              <p:spPr>
                <a:xfrm>
                  <a:off x="-12700" y="6832868"/>
                  <a:ext cx="900059" cy="3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0059" h="33225">
                      <a:moveTo>
                        <a:pt x="900059" y="33225"/>
                      </a:moveTo>
                      <a:lnTo>
                        <a:pt x="0" y="33225"/>
                      </a:lnTo>
                      <a:lnTo>
                        <a:pt x="0" y="0"/>
                      </a:lnTo>
                      <a:lnTo>
                        <a:pt x="900059" y="33225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56" name="AutoShape 56"/>
              <p:cNvSpPr/>
              <p:nvPr/>
            </p:nvSpPr>
            <p:spPr>
              <a:xfrm>
                <a:off x="-12700" y="4676910"/>
                <a:ext cx="3481438" cy="2189183"/>
              </a:xfrm>
              <a:custGeom>
                <a:avLst/>
                <a:gdLst/>
                <a:ahLst/>
                <a:cxnLst/>
                <a:rect l="l" t="t" r="r" b="b"/>
                <a:pathLst>
                  <a:path w="3481438" h="2189183">
                    <a:moveTo>
                      <a:pt x="3078007" y="1937013"/>
                    </a:moveTo>
                    <a:cubicBezTo>
                      <a:pt x="3043930" y="2017946"/>
                      <a:pt x="3012835" y="2102287"/>
                      <a:pt x="2985999" y="2189183"/>
                    </a:cubicBezTo>
                    <a:lnTo>
                      <a:pt x="0" y="2189183"/>
                    </a:lnTo>
                    <a:lnTo>
                      <a:pt x="0" y="234440"/>
                    </a:lnTo>
                    <a:cubicBezTo>
                      <a:pt x="577180" y="189714"/>
                      <a:pt x="1150951" y="97280"/>
                      <a:pt x="1726001" y="34664"/>
                    </a:cubicBezTo>
                    <a:cubicBezTo>
                      <a:pt x="2282734" y="-26249"/>
                      <a:pt x="3014964" y="-69271"/>
                      <a:pt x="3367661" y="473405"/>
                    </a:cubicBezTo>
                    <a:cubicBezTo>
                      <a:pt x="3682022" y="958151"/>
                      <a:pt x="3265005" y="1493160"/>
                      <a:pt x="3078007" y="1937013"/>
                    </a:cubicBezTo>
                    <a:close/>
                  </a:path>
                </a:pathLst>
              </a:custGeom>
              <a:solidFill>
                <a:srgbClr val="F9942A">
                  <a:alpha val="4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7" name="AutoShape 57"/>
              <p:cNvSpPr/>
              <p:nvPr/>
            </p:nvSpPr>
            <p:spPr>
              <a:xfrm>
                <a:off x="3107397" y="1594804"/>
                <a:ext cx="711357" cy="711357"/>
              </a:xfrm>
              <a:custGeom>
                <a:avLst/>
                <a:gdLst/>
                <a:ahLst/>
                <a:cxnLst/>
                <a:rect l="l" t="t" r="r" b="b"/>
                <a:pathLst>
                  <a:path w="711357" h="711357">
                    <a:moveTo>
                      <a:pt x="711358" y="355679"/>
                    </a:moveTo>
                    <a:cubicBezTo>
                      <a:pt x="711358" y="552115"/>
                      <a:pt x="552115" y="711358"/>
                      <a:pt x="355679" y="711358"/>
                    </a:cubicBezTo>
                    <a:cubicBezTo>
                      <a:pt x="159243" y="711358"/>
                      <a:pt x="0" y="552115"/>
                      <a:pt x="0" y="355679"/>
                    </a:cubicBezTo>
                    <a:cubicBezTo>
                      <a:pt x="0" y="159243"/>
                      <a:pt x="159243" y="0"/>
                      <a:pt x="355679" y="0"/>
                    </a:cubicBezTo>
                    <a:cubicBezTo>
                      <a:pt x="552115" y="0"/>
                      <a:pt x="711358" y="159243"/>
                      <a:pt x="711358" y="355679"/>
                    </a:cubicBez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58" name="Group 58"/>
            <p:cNvGrpSpPr/>
            <p:nvPr/>
          </p:nvGrpSpPr>
          <p:grpSpPr>
            <a:xfrm flipV="1">
              <a:off x="10105539" y="0"/>
              <a:ext cx="2099851" cy="1323812"/>
              <a:chOff x="10105539" y="0"/>
              <a:chExt cx="2099851" cy="1323812"/>
            </a:xfrm>
          </p:grpSpPr>
          <p:sp>
            <p:nvSpPr>
              <p:cNvPr id="59" name="AutoShape 59"/>
              <p:cNvSpPr/>
              <p:nvPr/>
            </p:nvSpPr>
            <p:spPr>
              <a:xfrm>
                <a:off x="10510063" y="11833"/>
                <a:ext cx="1104267" cy="1104267"/>
              </a:xfrm>
              <a:custGeom>
                <a:avLst/>
                <a:gdLst/>
                <a:ahLst/>
                <a:cxnLst/>
                <a:rect l="l" t="t" r="r" b="b"/>
                <a:pathLst>
                  <a:path w="1104267" h="1104267">
                    <a:moveTo>
                      <a:pt x="1104267" y="552134"/>
                    </a:moveTo>
                    <a:cubicBezTo>
                      <a:pt x="1104267" y="857069"/>
                      <a:pt x="857069" y="1104267"/>
                      <a:pt x="552134" y="1104267"/>
                    </a:cubicBezTo>
                    <a:cubicBezTo>
                      <a:pt x="247199" y="1104267"/>
                      <a:pt x="0" y="857069"/>
                      <a:pt x="0" y="552134"/>
                    </a:cubicBezTo>
                    <a:cubicBezTo>
                      <a:pt x="0" y="247199"/>
                      <a:pt x="247199" y="0"/>
                      <a:pt x="552134" y="0"/>
                    </a:cubicBezTo>
                    <a:cubicBezTo>
                      <a:pt x="857069" y="0"/>
                      <a:pt x="1104267" y="247199"/>
                      <a:pt x="1104267" y="552134"/>
                    </a:cubicBezTo>
                    <a:close/>
                  </a:path>
                </a:pathLst>
              </a:custGeom>
              <a:solidFill>
                <a:srgbClr val="F9B82A">
                  <a:alpha val="30196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0" name="AutoShape 60"/>
              <p:cNvSpPr/>
              <p:nvPr/>
            </p:nvSpPr>
            <p:spPr>
              <a:xfrm>
                <a:off x="10105539" y="0"/>
                <a:ext cx="2099851" cy="1323812"/>
              </a:xfrm>
              <a:custGeom>
                <a:avLst/>
                <a:gdLst/>
                <a:ahLst/>
                <a:cxnLst/>
                <a:rect l="l" t="t" r="r" b="b"/>
                <a:pathLst>
                  <a:path w="2099851" h="1323812">
                    <a:moveTo>
                      <a:pt x="2099852" y="0"/>
                    </a:moveTo>
                    <a:lnTo>
                      <a:pt x="2099852" y="1323813"/>
                    </a:lnTo>
                    <a:lnTo>
                      <a:pt x="0" y="1323813"/>
                    </a:lnTo>
                    <a:cubicBezTo>
                      <a:pt x="138267" y="1191463"/>
                      <a:pt x="310166" y="1033888"/>
                      <a:pt x="499816" y="874134"/>
                    </a:cubicBezTo>
                    <a:cubicBezTo>
                      <a:pt x="777285" y="640575"/>
                      <a:pt x="1093679" y="402656"/>
                      <a:pt x="1399486" y="233870"/>
                    </a:cubicBezTo>
                    <a:cubicBezTo>
                      <a:pt x="1648616" y="96849"/>
                      <a:pt x="1890583" y="5294"/>
                      <a:pt x="2099852" y="0"/>
                    </a:cubicBez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F9B82A">
                <a:alpha val="100000"/>
                <a:lumMod val="20000"/>
                <a:lumOff val="80000"/>
              </a:srgbClr>
            </a:gs>
            <a:gs pos="100000">
              <a:srgbClr val="FFFFFF">
                <a:alpha val="100000"/>
              </a:srgbClr>
            </a:gs>
          </a:gsLst>
          <a:lin ang="13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2191999" cy="6872513"/>
            <a:chOff x="0" y="0"/>
            <a:chExt cx="12191999" cy="6872513"/>
          </a:xfrm>
        </p:grpSpPr>
        <p:grpSp>
          <p:nvGrpSpPr>
            <p:cNvPr id="3" name="Group 3"/>
            <p:cNvGrpSpPr/>
            <p:nvPr/>
          </p:nvGrpSpPr>
          <p:grpSpPr>
            <a:xfrm flipH="1">
              <a:off x="0" y="5875134"/>
              <a:ext cx="1582057" cy="997379"/>
              <a:chOff x="9645671" y="5252714"/>
              <a:chExt cx="2546329" cy="1605286"/>
            </a:xfrm>
          </p:grpSpPr>
          <p:sp>
            <p:nvSpPr>
              <p:cNvPr id="4" name="AutoShape 4"/>
              <p:cNvSpPr/>
              <p:nvPr/>
            </p:nvSpPr>
            <p:spPr>
              <a:xfrm>
                <a:off x="10362404" y="5267063"/>
                <a:ext cx="1339060" cy="1339060"/>
              </a:xfrm>
              <a:custGeom>
                <a:avLst/>
                <a:gdLst/>
                <a:ahLst/>
                <a:cxnLst/>
                <a:rect l="l" t="t" r="r" b="b"/>
                <a:pathLst>
                  <a:path w="722388" h="722388">
                    <a:moveTo>
                      <a:pt x="722389" y="361194"/>
                    </a:moveTo>
                    <a:cubicBezTo>
                      <a:pt x="722389" y="560676"/>
                      <a:pt x="560676" y="722389"/>
                      <a:pt x="361194" y="722389"/>
                    </a:cubicBezTo>
                    <a:cubicBezTo>
                      <a:pt x="161712" y="722389"/>
                      <a:pt x="0" y="560676"/>
                      <a:pt x="0" y="361194"/>
                    </a:cubicBezTo>
                    <a:cubicBezTo>
                      <a:pt x="0" y="161712"/>
                      <a:pt x="161712" y="0"/>
                      <a:pt x="361194" y="0"/>
                    </a:cubicBezTo>
                    <a:cubicBezTo>
                      <a:pt x="560676" y="0"/>
                      <a:pt x="722389" y="161712"/>
                      <a:pt x="722389" y="361194"/>
                    </a:cubicBezTo>
                    <a:close/>
                  </a:path>
                </a:pathLst>
              </a:custGeom>
              <a:solidFill>
                <a:srgbClr val="F9B82A">
                  <a:alpha val="30196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" name="AutoShape 5"/>
              <p:cNvSpPr/>
              <p:nvPr/>
            </p:nvSpPr>
            <p:spPr>
              <a:xfrm>
                <a:off x="9645671" y="5252714"/>
                <a:ext cx="2546329" cy="1605286"/>
              </a:xfrm>
              <a:custGeom>
                <a:avLst/>
                <a:gdLst/>
                <a:ahLst/>
                <a:cxnLst/>
                <a:rect l="l" t="t" r="r" b="b"/>
                <a:pathLst>
                  <a:path w="1373678" h="866010">
                    <a:moveTo>
                      <a:pt x="1373679" y="0"/>
                    </a:moveTo>
                    <a:lnTo>
                      <a:pt x="1373679" y="866011"/>
                    </a:lnTo>
                    <a:lnTo>
                      <a:pt x="0" y="866011"/>
                    </a:lnTo>
                    <a:cubicBezTo>
                      <a:pt x="90451" y="779430"/>
                      <a:pt x="202904" y="676348"/>
                      <a:pt x="326970" y="571840"/>
                    </a:cubicBezTo>
                    <a:cubicBezTo>
                      <a:pt x="508483" y="419051"/>
                      <a:pt x="715462" y="263409"/>
                      <a:pt x="915515" y="152993"/>
                    </a:cubicBezTo>
                    <a:cubicBezTo>
                      <a:pt x="1078490" y="63357"/>
                      <a:pt x="1236780" y="3463"/>
                      <a:pt x="1373679" y="0"/>
                    </a:cubicBez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6" name="Group 6"/>
            <p:cNvGrpSpPr/>
            <p:nvPr/>
          </p:nvGrpSpPr>
          <p:grpSpPr>
            <a:xfrm flipH="1">
              <a:off x="10459534" y="0"/>
              <a:ext cx="1732465" cy="1028700"/>
              <a:chOff x="8838406" y="673100"/>
              <a:chExt cx="2019498" cy="1199134"/>
            </a:xfrm>
          </p:grpSpPr>
          <p:sp>
            <p:nvSpPr>
              <p:cNvPr id="7" name="AutoShape 7"/>
              <p:cNvSpPr/>
              <p:nvPr/>
            </p:nvSpPr>
            <p:spPr>
              <a:xfrm>
                <a:off x="8838406" y="673100"/>
                <a:ext cx="1384450" cy="1199134"/>
              </a:xfrm>
              <a:custGeom>
                <a:avLst/>
                <a:gdLst/>
                <a:ahLst/>
                <a:cxnLst/>
                <a:rect l="l" t="t" r="r" b="b"/>
                <a:pathLst>
                  <a:path w="1384450" h="1199134">
                    <a:moveTo>
                      <a:pt x="1384451" y="0"/>
                    </a:moveTo>
                    <a:cubicBezTo>
                      <a:pt x="1256085" y="56951"/>
                      <a:pt x="1135629" y="131756"/>
                      <a:pt x="1028507" y="222832"/>
                    </a:cubicBezTo>
                    <a:cubicBezTo>
                      <a:pt x="919577" y="315490"/>
                      <a:pt x="825111" y="422612"/>
                      <a:pt x="733583" y="532446"/>
                    </a:cubicBezTo>
                    <a:cubicBezTo>
                      <a:pt x="671886" y="606573"/>
                      <a:pt x="611545" y="681830"/>
                      <a:pt x="548944" y="755052"/>
                    </a:cubicBezTo>
                    <a:cubicBezTo>
                      <a:pt x="394589" y="935849"/>
                      <a:pt x="219668" y="1108510"/>
                      <a:pt x="0" y="1199134"/>
                    </a:cubicBezTo>
                    <a:lnTo>
                      <a:pt x="0" y="0"/>
                    </a:lnTo>
                    <a:lnTo>
                      <a:pt x="1384451" y="0"/>
                    </a:ln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/>
            </p:nvSpPr>
            <p:spPr>
              <a:xfrm>
                <a:off x="8838406" y="673100"/>
                <a:ext cx="2019498" cy="625528"/>
              </a:xfrm>
              <a:custGeom>
                <a:avLst/>
                <a:gdLst/>
                <a:ahLst/>
                <a:cxnLst/>
                <a:rect l="l" t="t" r="r" b="b"/>
                <a:pathLst>
                  <a:path w="2019498" h="625528">
                    <a:moveTo>
                      <a:pt x="2019499" y="0"/>
                    </a:moveTo>
                    <a:cubicBezTo>
                      <a:pt x="2018143" y="23956"/>
                      <a:pt x="2015431" y="48137"/>
                      <a:pt x="2011137" y="71867"/>
                    </a:cubicBezTo>
                    <a:cubicBezTo>
                      <a:pt x="1967972" y="317072"/>
                      <a:pt x="1775649" y="529734"/>
                      <a:pt x="1535868" y="597533"/>
                    </a:cubicBezTo>
                    <a:cubicBezTo>
                      <a:pt x="1339025" y="653128"/>
                      <a:pt x="1129075" y="615613"/>
                      <a:pt x="928843" y="574029"/>
                    </a:cubicBezTo>
                    <a:cubicBezTo>
                      <a:pt x="863756" y="560470"/>
                      <a:pt x="798669" y="546684"/>
                      <a:pt x="733583" y="532446"/>
                    </a:cubicBezTo>
                    <a:cubicBezTo>
                      <a:pt x="489959" y="479789"/>
                      <a:pt x="245206" y="424872"/>
                      <a:pt x="0" y="382837"/>
                    </a:cubicBezTo>
                    <a:lnTo>
                      <a:pt x="0" y="0"/>
                    </a:lnTo>
                    <a:lnTo>
                      <a:pt x="2019499" y="0"/>
                    </a:lnTo>
                    <a:close/>
                  </a:path>
                </a:pathLst>
              </a:custGeom>
              <a:solidFill>
                <a:srgbClr val="F9B82A">
                  <a:alpha val="4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gradFill>
          <a:gsLst>
            <a:gs pos="0">
              <a:srgbClr val="F9B82A">
                <a:alpha val="100000"/>
                <a:lumMod val="20000"/>
                <a:lumOff val="80000"/>
              </a:srgbClr>
            </a:gs>
            <a:gs pos="100000">
              <a:srgbClr val="FFFFFF">
                <a:alpha val="100000"/>
              </a:srgbClr>
            </a:gs>
          </a:gsLst>
          <a:lin ang="13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gradFill>
          <a:gsLst>
            <a:gs pos="0">
              <a:srgbClr val="F9B82A">
                <a:alpha val="100000"/>
                <a:lumMod val="20000"/>
                <a:lumOff val="80000"/>
              </a:srgbClr>
            </a:gs>
            <a:gs pos="100000">
              <a:srgbClr val="FFFFFF">
                <a:alpha val="100000"/>
              </a:srgbClr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700"/>
            <a:ext cx="12191999" cy="6858001"/>
            <a:chOff x="0" y="-12700"/>
            <a:chExt cx="12191999" cy="6858001"/>
          </a:xfrm>
        </p:grpSpPr>
        <p:grpSp>
          <p:nvGrpSpPr>
            <p:cNvPr id="3" name="Group 3"/>
            <p:cNvGrpSpPr/>
            <p:nvPr/>
          </p:nvGrpSpPr>
          <p:grpSpPr>
            <a:xfrm flipV="1">
              <a:off x="7869668" y="-12700"/>
              <a:ext cx="4322331" cy="1242892"/>
              <a:chOff x="7467451" y="-30006"/>
              <a:chExt cx="4322331" cy="1242892"/>
            </a:xfrm>
          </p:grpSpPr>
          <p:sp>
            <p:nvSpPr>
              <p:cNvPr id="4" name="AutoShape 4"/>
              <p:cNvSpPr/>
              <p:nvPr/>
            </p:nvSpPr>
            <p:spPr>
              <a:xfrm>
                <a:off x="7467451" y="530428"/>
                <a:ext cx="3762206" cy="682458"/>
              </a:xfrm>
              <a:custGeom>
                <a:avLst/>
                <a:gdLst/>
                <a:ahLst/>
                <a:cxnLst/>
                <a:rect l="l" t="t" r="r" b="b"/>
                <a:pathLst>
                  <a:path w="2908907" h="527671">
                    <a:moveTo>
                      <a:pt x="2908908" y="527672"/>
                    </a:moveTo>
                    <a:lnTo>
                      <a:pt x="0" y="527672"/>
                    </a:lnTo>
                    <a:cubicBezTo>
                      <a:pt x="310264" y="395662"/>
                      <a:pt x="616658" y="249799"/>
                      <a:pt x="936090" y="143254"/>
                    </a:cubicBezTo>
                    <a:cubicBezTo>
                      <a:pt x="1015744" y="116566"/>
                      <a:pt x="1097640" y="92935"/>
                      <a:pt x="1180961" y="72971"/>
                    </a:cubicBezTo>
                    <a:cubicBezTo>
                      <a:pt x="1188702" y="71137"/>
                      <a:pt x="1196443" y="69304"/>
                      <a:pt x="1204388" y="67470"/>
                    </a:cubicBezTo>
                    <a:lnTo>
                      <a:pt x="1204592" y="67470"/>
                    </a:lnTo>
                    <a:cubicBezTo>
                      <a:pt x="1235558" y="60340"/>
                      <a:pt x="1266523" y="53617"/>
                      <a:pt x="1297896" y="47302"/>
                    </a:cubicBezTo>
                    <a:lnTo>
                      <a:pt x="1298099" y="47302"/>
                    </a:lnTo>
                    <a:cubicBezTo>
                      <a:pt x="1305841" y="45876"/>
                      <a:pt x="1313175" y="44450"/>
                      <a:pt x="1320916" y="43024"/>
                    </a:cubicBezTo>
                    <a:cubicBezTo>
                      <a:pt x="1351066" y="37320"/>
                      <a:pt x="1381420" y="32227"/>
                      <a:pt x="1411775" y="27745"/>
                    </a:cubicBezTo>
                    <a:cubicBezTo>
                      <a:pt x="1419312" y="26523"/>
                      <a:pt x="1426850" y="25300"/>
                      <a:pt x="1434388" y="24282"/>
                    </a:cubicBezTo>
                    <a:cubicBezTo>
                      <a:pt x="1464131" y="20004"/>
                      <a:pt x="1493670" y="16337"/>
                      <a:pt x="1523413" y="13281"/>
                    </a:cubicBezTo>
                    <a:cubicBezTo>
                      <a:pt x="1530747" y="12466"/>
                      <a:pt x="1537877" y="11651"/>
                      <a:pt x="1545211" y="11040"/>
                    </a:cubicBezTo>
                    <a:lnTo>
                      <a:pt x="1545415" y="11040"/>
                    </a:lnTo>
                    <a:cubicBezTo>
                      <a:pt x="1574343" y="8188"/>
                      <a:pt x="1603271" y="5743"/>
                      <a:pt x="1632199" y="4317"/>
                    </a:cubicBezTo>
                    <a:cubicBezTo>
                      <a:pt x="1639329" y="3706"/>
                      <a:pt x="1646663" y="3299"/>
                      <a:pt x="1653793" y="3095"/>
                    </a:cubicBezTo>
                    <a:cubicBezTo>
                      <a:pt x="1682110" y="1465"/>
                      <a:pt x="1710427" y="446"/>
                      <a:pt x="1738540" y="243"/>
                    </a:cubicBezTo>
                    <a:cubicBezTo>
                      <a:pt x="1745467" y="39"/>
                      <a:pt x="1752597" y="39"/>
                      <a:pt x="1759524" y="39"/>
                    </a:cubicBezTo>
                    <a:cubicBezTo>
                      <a:pt x="1787229" y="-165"/>
                      <a:pt x="1814935" y="446"/>
                      <a:pt x="1842234" y="1465"/>
                    </a:cubicBezTo>
                    <a:cubicBezTo>
                      <a:pt x="1849160" y="1669"/>
                      <a:pt x="1855883" y="2076"/>
                      <a:pt x="1862809" y="2280"/>
                    </a:cubicBezTo>
                    <a:lnTo>
                      <a:pt x="1862809" y="2280"/>
                    </a:lnTo>
                    <a:cubicBezTo>
                      <a:pt x="1889904" y="3706"/>
                      <a:pt x="1916591" y="5539"/>
                      <a:pt x="1943278" y="8188"/>
                    </a:cubicBezTo>
                    <a:cubicBezTo>
                      <a:pt x="1950001" y="8595"/>
                      <a:pt x="1956724" y="9206"/>
                      <a:pt x="1963446" y="10021"/>
                    </a:cubicBezTo>
                    <a:cubicBezTo>
                      <a:pt x="1989726" y="12670"/>
                      <a:pt x="2015802" y="15929"/>
                      <a:pt x="2041879" y="19800"/>
                    </a:cubicBezTo>
                    <a:lnTo>
                      <a:pt x="2042082" y="19800"/>
                    </a:lnTo>
                    <a:cubicBezTo>
                      <a:pt x="2048601" y="20818"/>
                      <a:pt x="2054917" y="21837"/>
                      <a:pt x="2061436" y="22856"/>
                    </a:cubicBezTo>
                    <a:cubicBezTo>
                      <a:pt x="2087104" y="26930"/>
                      <a:pt x="2112569" y="31616"/>
                      <a:pt x="2138034" y="36912"/>
                    </a:cubicBezTo>
                    <a:lnTo>
                      <a:pt x="2138238" y="36912"/>
                    </a:lnTo>
                    <a:cubicBezTo>
                      <a:pt x="2144553" y="38338"/>
                      <a:pt x="2150665" y="39561"/>
                      <a:pt x="2156980" y="40987"/>
                    </a:cubicBezTo>
                    <a:cubicBezTo>
                      <a:pt x="2182037" y="46691"/>
                      <a:pt x="2206891" y="52802"/>
                      <a:pt x="2231541" y="59525"/>
                    </a:cubicBezTo>
                    <a:cubicBezTo>
                      <a:pt x="2237653" y="61155"/>
                      <a:pt x="2243561" y="62988"/>
                      <a:pt x="2249672" y="64822"/>
                    </a:cubicBezTo>
                    <a:cubicBezTo>
                      <a:pt x="2274118" y="71748"/>
                      <a:pt x="2298157" y="79490"/>
                      <a:pt x="2321993" y="87842"/>
                    </a:cubicBezTo>
                    <a:cubicBezTo>
                      <a:pt x="2328104" y="89879"/>
                      <a:pt x="2334012" y="91916"/>
                      <a:pt x="2339920" y="94157"/>
                    </a:cubicBezTo>
                    <a:cubicBezTo>
                      <a:pt x="2363551" y="102714"/>
                      <a:pt x="2386775" y="112085"/>
                      <a:pt x="2409796" y="122067"/>
                    </a:cubicBezTo>
                    <a:cubicBezTo>
                      <a:pt x="2415703" y="124308"/>
                      <a:pt x="2421408" y="126956"/>
                      <a:pt x="2427112" y="129604"/>
                    </a:cubicBezTo>
                    <a:cubicBezTo>
                      <a:pt x="2449928" y="139587"/>
                      <a:pt x="2472541" y="150588"/>
                      <a:pt x="2494746" y="161996"/>
                    </a:cubicBezTo>
                    <a:cubicBezTo>
                      <a:pt x="2500247" y="164848"/>
                      <a:pt x="2505747" y="167904"/>
                      <a:pt x="2511248" y="170960"/>
                    </a:cubicBezTo>
                    <a:cubicBezTo>
                      <a:pt x="2533453" y="182572"/>
                      <a:pt x="2555047" y="195202"/>
                      <a:pt x="2576438" y="208648"/>
                    </a:cubicBezTo>
                    <a:cubicBezTo>
                      <a:pt x="2581735" y="211703"/>
                      <a:pt x="2587031" y="215167"/>
                      <a:pt x="2592328" y="218630"/>
                    </a:cubicBezTo>
                    <a:cubicBezTo>
                      <a:pt x="2613515" y="232075"/>
                      <a:pt x="2634294" y="246539"/>
                      <a:pt x="2654870" y="261615"/>
                    </a:cubicBezTo>
                    <a:cubicBezTo>
                      <a:pt x="2659963" y="265485"/>
                      <a:pt x="2665056" y="269152"/>
                      <a:pt x="2670149" y="273227"/>
                    </a:cubicBezTo>
                    <a:cubicBezTo>
                      <a:pt x="2690521" y="288506"/>
                      <a:pt x="2710485" y="304803"/>
                      <a:pt x="2729839" y="321916"/>
                    </a:cubicBezTo>
                    <a:cubicBezTo>
                      <a:pt x="2734117" y="325379"/>
                      <a:pt x="2738395" y="329249"/>
                      <a:pt x="2742469" y="332916"/>
                    </a:cubicBezTo>
                    <a:cubicBezTo>
                      <a:pt x="2743080" y="333528"/>
                      <a:pt x="2743895" y="334139"/>
                      <a:pt x="2744506" y="334750"/>
                    </a:cubicBezTo>
                    <a:cubicBezTo>
                      <a:pt x="2764063" y="352270"/>
                      <a:pt x="2782806" y="370808"/>
                      <a:pt x="2800937" y="389958"/>
                    </a:cubicBezTo>
                    <a:cubicBezTo>
                      <a:pt x="2805622" y="394847"/>
                      <a:pt x="2810104" y="399736"/>
                      <a:pt x="2814586" y="404626"/>
                    </a:cubicBezTo>
                    <a:cubicBezTo>
                      <a:pt x="2832920" y="424998"/>
                      <a:pt x="2850440" y="446184"/>
                      <a:pt x="2867145" y="467982"/>
                    </a:cubicBezTo>
                    <a:cubicBezTo>
                      <a:pt x="2871423" y="473686"/>
                      <a:pt x="2875702" y="479391"/>
                      <a:pt x="2879776" y="485095"/>
                    </a:cubicBezTo>
                    <a:cubicBezTo>
                      <a:pt x="2889758" y="498948"/>
                      <a:pt x="2899537" y="513208"/>
                      <a:pt x="2908704" y="527672"/>
                    </a:cubicBezTo>
                    <a:close/>
                  </a:path>
                </a:pathLst>
              </a:custGeom>
              <a:solidFill>
                <a:srgbClr val="F9942A">
                  <a:alpha val="4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" name="AutoShape 5"/>
              <p:cNvSpPr/>
              <p:nvPr/>
            </p:nvSpPr>
            <p:spPr>
              <a:xfrm>
                <a:off x="10416104" y="346875"/>
                <a:ext cx="1373678" cy="866010"/>
              </a:xfrm>
              <a:custGeom>
                <a:avLst/>
                <a:gdLst/>
                <a:ahLst/>
                <a:cxnLst/>
                <a:rect l="l" t="t" r="r" b="b"/>
                <a:pathLst>
                  <a:path w="1373678" h="866010">
                    <a:moveTo>
                      <a:pt x="1373679" y="0"/>
                    </a:moveTo>
                    <a:lnTo>
                      <a:pt x="1373679" y="866011"/>
                    </a:lnTo>
                    <a:lnTo>
                      <a:pt x="0" y="866011"/>
                    </a:lnTo>
                    <a:cubicBezTo>
                      <a:pt x="90451" y="779430"/>
                      <a:pt x="202904" y="676348"/>
                      <a:pt x="326970" y="571840"/>
                    </a:cubicBezTo>
                    <a:cubicBezTo>
                      <a:pt x="508483" y="419051"/>
                      <a:pt x="715462" y="263409"/>
                      <a:pt x="915515" y="152993"/>
                    </a:cubicBezTo>
                    <a:cubicBezTo>
                      <a:pt x="1078490" y="63357"/>
                      <a:pt x="1236780" y="3463"/>
                      <a:pt x="1373679" y="0"/>
                    </a:cubicBez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6" name="Group 6"/>
              <p:cNvGrpSpPr/>
              <p:nvPr/>
            </p:nvGrpSpPr>
            <p:grpSpPr>
              <a:xfrm>
                <a:off x="7535717" y="391896"/>
                <a:ext cx="2244578" cy="820988"/>
                <a:chOff x="7535717" y="391896"/>
                <a:chExt cx="2244578" cy="820988"/>
              </a:xfrm>
              <a:solidFill>
                <a:srgbClr val="E66A6E">
                  <a:alpha val="100000"/>
                </a:srgbClr>
              </a:solidFill>
            </p:grpSpPr>
            <p:sp>
              <p:nvSpPr>
                <p:cNvPr id="7" name="AutoShape 7"/>
                <p:cNvSpPr/>
                <p:nvPr/>
              </p:nvSpPr>
              <p:spPr>
                <a:xfrm>
                  <a:off x="7535717" y="829486"/>
                  <a:ext cx="208201" cy="3833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8201" h="383399">
                      <a:moveTo>
                        <a:pt x="208201" y="0"/>
                      </a:moveTo>
                      <a:lnTo>
                        <a:pt x="20983" y="383400"/>
                      </a:lnTo>
                      <a:lnTo>
                        <a:pt x="0" y="383400"/>
                      </a:lnTo>
                      <a:lnTo>
                        <a:pt x="148511" y="79247"/>
                      </a:lnTo>
                      <a:cubicBezTo>
                        <a:pt x="167457" y="51745"/>
                        <a:pt x="187422" y="25465"/>
                        <a:pt x="208201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" name="AutoShape 8"/>
                <p:cNvSpPr/>
                <p:nvPr/>
              </p:nvSpPr>
              <p:spPr>
                <a:xfrm>
                  <a:off x="7640225" y="638193"/>
                  <a:ext cx="301504" cy="5746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1504" h="574692">
                      <a:moveTo>
                        <a:pt x="301505" y="0"/>
                      </a:moveTo>
                      <a:lnTo>
                        <a:pt x="245685" y="114490"/>
                      </a:lnTo>
                      <a:lnTo>
                        <a:pt x="245482" y="114490"/>
                      </a:lnTo>
                      <a:lnTo>
                        <a:pt x="20779" y="574692"/>
                      </a:lnTo>
                      <a:lnTo>
                        <a:pt x="0" y="574692"/>
                      </a:lnTo>
                      <a:lnTo>
                        <a:pt x="222054" y="119991"/>
                      </a:lnTo>
                      <a:lnTo>
                        <a:pt x="267483" y="27095"/>
                      </a:lnTo>
                      <a:cubicBezTo>
                        <a:pt x="278688" y="17927"/>
                        <a:pt x="289893" y="8760"/>
                        <a:pt x="301505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" name="AutoShape 9"/>
                <p:cNvSpPr/>
                <p:nvPr/>
              </p:nvSpPr>
              <p:spPr>
                <a:xfrm>
                  <a:off x="7744529" y="538574"/>
                  <a:ext cx="350397" cy="6743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397" h="674310">
                      <a:moveTo>
                        <a:pt x="350397" y="0"/>
                      </a:moveTo>
                      <a:lnTo>
                        <a:pt x="257705" y="189663"/>
                      </a:lnTo>
                      <a:lnTo>
                        <a:pt x="20983" y="674311"/>
                      </a:lnTo>
                      <a:lnTo>
                        <a:pt x="0" y="674311"/>
                      </a:lnTo>
                      <a:lnTo>
                        <a:pt x="234685" y="193941"/>
                      </a:lnTo>
                      <a:lnTo>
                        <a:pt x="234888" y="193941"/>
                      </a:lnTo>
                      <a:lnTo>
                        <a:pt x="321469" y="16501"/>
                      </a:lnTo>
                      <a:cubicBezTo>
                        <a:pt x="330840" y="11001"/>
                        <a:pt x="340619" y="5500"/>
                        <a:pt x="350397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" name="AutoShape 10"/>
                <p:cNvSpPr/>
                <p:nvPr/>
              </p:nvSpPr>
              <p:spPr>
                <a:xfrm>
                  <a:off x="7849037" y="475625"/>
                  <a:ext cx="380954" cy="737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0954" h="737260">
                      <a:moveTo>
                        <a:pt x="380955" y="0"/>
                      </a:moveTo>
                      <a:lnTo>
                        <a:pt x="266669" y="233870"/>
                      </a:lnTo>
                      <a:lnTo>
                        <a:pt x="20779" y="737260"/>
                      </a:lnTo>
                      <a:lnTo>
                        <a:pt x="0" y="737260"/>
                      </a:lnTo>
                      <a:lnTo>
                        <a:pt x="244056" y="237333"/>
                      </a:lnTo>
                      <a:lnTo>
                        <a:pt x="354879" y="10593"/>
                      </a:lnTo>
                      <a:cubicBezTo>
                        <a:pt x="363435" y="6926"/>
                        <a:pt x="372195" y="3463"/>
                        <a:pt x="380955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" name="AutoShape 11"/>
                <p:cNvSpPr/>
                <p:nvPr/>
              </p:nvSpPr>
              <p:spPr>
                <a:xfrm>
                  <a:off x="7953342" y="434066"/>
                  <a:ext cx="401327" cy="7788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1327" h="778818">
                      <a:moveTo>
                        <a:pt x="401327" y="0"/>
                      </a:moveTo>
                      <a:lnTo>
                        <a:pt x="273391" y="262187"/>
                      </a:lnTo>
                      <a:lnTo>
                        <a:pt x="273188" y="262187"/>
                      </a:lnTo>
                      <a:lnTo>
                        <a:pt x="20983" y="778819"/>
                      </a:lnTo>
                      <a:lnTo>
                        <a:pt x="0" y="778819"/>
                      </a:lnTo>
                      <a:lnTo>
                        <a:pt x="251390" y="264428"/>
                      </a:lnTo>
                      <a:lnTo>
                        <a:pt x="377084" y="6926"/>
                      </a:lnTo>
                      <a:cubicBezTo>
                        <a:pt x="385233" y="4482"/>
                        <a:pt x="393178" y="2241"/>
                        <a:pt x="401327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" name="AutoShape 12"/>
                <p:cNvSpPr/>
                <p:nvPr/>
              </p:nvSpPr>
              <p:spPr>
                <a:xfrm>
                  <a:off x="8057850" y="408398"/>
                  <a:ext cx="413957" cy="804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3957" h="804487">
                      <a:moveTo>
                        <a:pt x="413958" y="0"/>
                      </a:moveTo>
                      <a:lnTo>
                        <a:pt x="277262" y="279910"/>
                      </a:lnTo>
                      <a:lnTo>
                        <a:pt x="20983" y="804488"/>
                      </a:lnTo>
                      <a:lnTo>
                        <a:pt x="0" y="804488"/>
                      </a:lnTo>
                      <a:lnTo>
                        <a:pt x="255668" y="281133"/>
                      </a:lnTo>
                      <a:lnTo>
                        <a:pt x="390937" y="4278"/>
                      </a:lnTo>
                      <a:cubicBezTo>
                        <a:pt x="398475" y="2648"/>
                        <a:pt x="406216" y="1222"/>
                        <a:pt x="413958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" name="AutoShape 13"/>
                <p:cNvSpPr/>
                <p:nvPr/>
              </p:nvSpPr>
              <p:spPr>
                <a:xfrm>
                  <a:off x="8162154" y="395156"/>
                  <a:ext cx="420476" cy="8177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476" h="817729">
                      <a:moveTo>
                        <a:pt x="420477" y="0"/>
                      </a:moveTo>
                      <a:lnTo>
                        <a:pt x="278688" y="290096"/>
                      </a:lnTo>
                      <a:lnTo>
                        <a:pt x="20983" y="817729"/>
                      </a:lnTo>
                      <a:lnTo>
                        <a:pt x="0" y="817729"/>
                      </a:lnTo>
                      <a:lnTo>
                        <a:pt x="257705" y="290300"/>
                      </a:lnTo>
                      <a:lnTo>
                        <a:pt x="398679" y="1630"/>
                      </a:lnTo>
                      <a:cubicBezTo>
                        <a:pt x="406013" y="1019"/>
                        <a:pt x="413143" y="611"/>
                        <a:pt x="420477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" name="AutoShape 14"/>
                <p:cNvSpPr/>
                <p:nvPr/>
              </p:nvSpPr>
              <p:spPr>
                <a:xfrm>
                  <a:off x="8266866" y="391896"/>
                  <a:ext cx="421902" cy="820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1902" h="820988">
                      <a:moveTo>
                        <a:pt x="421699" y="204"/>
                      </a:moveTo>
                      <a:lnTo>
                        <a:pt x="277466" y="295597"/>
                      </a:lnTo>
                      <a:lnTo>
                        <a:pt x="277466" y="295597"/>
                      </a:lnTo>
                      <a:lnTo>
                        <a:pt x="20779" y="820989"/>
                      </a:lnTo>
                      <a:lnTo>
                        <a:pt x="0" y="820989"/>
                      </a:lnTo>
                      <a:lnTo>
                        <a:pt x="256890" y="294782"/>
                      </a:lnTo>
                      <a:lnTo>
                        <a:pt x="400920" y="0"/>
                      </a:lnTo>
                      <a:cubicBezTo>
                        <a:pt x="407846" y="0"/>
                        <a:pt x="414976" y="0"/>
                        <a:pt x="421903" y="0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" name="AutoShape 15"/>
                <p:cNvSpPr/>
                <p:nvPr/>
              </p:nvSpPr>
              <p:spPr>
                <a:xfrm>
                  <a:off x="8370966" y="396175"/>
                  <a:ext cx="419050" cy="8167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9050" h="816710">
                      <a:moveTo>
                        <a:pt x="419051" y="2037"/>
                      </a:moveTo>
                      <a:lnTo>
                        <a:pt x="274002" y="299060"/>
                      </a:lnTo>
                      <a:lnTo>
                        <a:pt x="20983" y="816711"/>
                      </a:lnTo>
                      <a:lnTo>
                        <a:pt x="0" y="816711"/>
                      </a:lnTo>
                      <a:lnTo>
                        <a:pt x="253834" y="297226"/>
                      </a:lnTo>
                      <a:lnTo>
                        <a:pt x="399086" y="0"/>
                      </a:lnTo>
                      <a:cubicBezTo>
                        <a:pt x="405605" y="611"/>
                        <a:pt x="412328" y="1222"/>
                        <a:pt x="419051" y="2037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6" name="AutoShape 16"/>
                <p:cNvSpPr/>
                <p:nvPr/>
              </p:nvSpPr>
              <p:spPr>
                <a:xfrm>
                  <a:off x="8475474" y="408805"/>
                  <a:ext cx="411920" cy="8040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1920" h="804080">
                      <a:moveTo>
                        <a:pt x="411920" y="3463"/>
                      </a:moveTo>
                      <a:lnTo>
                        <a:pt x="267483" y="299264"/>
                      </a:lnTo>
                      <a:lnTo>
                        <a:pt x="20779" y="804080"/>
                      </a:lnTo>
                      <a:lnTo>
                        <a:pt x="0" y="804080"/>
                      </a:lnTo>
                      <a:lnTo>
                        <a:pt x="247926" y="296208"/>
                      </a:lnTo>
                      <a:lnTo>
                        <a:pt x="248130" y="296208"/>
                      </a:lnTo>
                      <a:lnTo>
                        <a:pt x="392771" y="0"/>
                      </a:lnTo>
                      <a:cubicBezTo>
                        <a:pt x="399290" y="1019"/>
                        <a:pt x="405605" y="2241"/>
                        <a:pt x="411920" y="3463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7" name="AutoShape 17"/>
                <p:cNvSpPr/>
                <p:nvPr/>
              </p:nvSpPr>
              <p:spPr>
                <a:xfrm>
                  <a:off x="8579982" y="428770"/>
                  <a:ext cx="401327" cy="7841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1327" h="784115">
                      <a:moveTo>
                        <a:pt x="401327" y="4889"/>
                      </a:moveTo>
                      <a:lnTo>
                        <a:pt x="258520" y="297430"/>
                      </a:lnTo>
                      <a:lnTo>
                        <a:pt x="20779" y="784116"/>
                      </a:lnTo>
                      <a:lnTo>
                        <a:pt x="0" y="784116"/>
                      </a:lnTo>
                      <a:lnTo>
                        <a:pt x="239574" y="293356"/>
                      </a:lnTo>
                      <a:lnTo>
                        <a:pt x="239778" y="293356"/>
                      </a:lnTo>
                      <a:lnTo>
                        <a:pt x="382992" y="0"/>
                      </a:lnTo>
                      <a:cubicBezTo>
                        <a:pt x="389104" y="1630"/>
                        <a:pt x="395419" y="3260"/>
                        <a:pt x="401327" y="4889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" name="AutoShape 18"/>
                <p:cNvSpPr/>
                <p:nvPr/>
              </p:nvSpPr>
              <p:spPr>
                <a:xfrm>
                  <a:off x="8684286" y="456068"/>
                  <a:ext cx="387474" cy="7568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7474" h="756817">
                      <a:moveTo>
                        <a:pt x="387474" y="6315"/>
                      </a:moveTo>
                      <a:lnTo>
                        <a:pt x="246908" y="293967"/>
                      </a:lnTo>
                      <a:lnTo>
                        <a:pt x="20779" y="756817"/>
                      </a:lnTo>
                      <a:lnTo>
                        <a:pt x="0" y="756817"/>
                      </a:lnTo>
                      <a:lnTo>
                        <a:pt x="228777" y="288670"/>
                      </a:lnTo>
                      <a:lnTo>
                        <a:pt x="369751" y="0"/>
                      </a:lnTo>
                      <a:cubicBezTo>
                        <a:pt x="375658" y="2037"/>
                        <a:pt x="381566" y="4074"/>
                        <a:pt x="387474" y="6315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9" name="AutoShape 19"/>
                <p:cNvSpPr/>
                <p:nvPr/>
              </p:nvSpPr>
              <p:spPr>
                <a:xfrm>
                  <a:off x="8788591" y="489885"/>
                  <a:ext cx="370565" cy="722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0565" h="722999">
                      <a:moveTo>
                        <a:pt x="370565" y="7741"/>
                      </a:moveTo>
                      <a:lnTo>
                        <a:pt x="232851" y="289485"/>
                      </a:lnTo>
                      <a:lnTo>
                        <a:pt x="20983" y="723000"/>
                      </a:lnTo>
                      <a:lnTo>
                        <a:pt x="0" y="723000"/>
                      </a:lnTo>
                      <a:lnTo>
                        <a:pt x="214924" y="283170"/>
                      </a:lnTo>
                      <a:lnTo>
                        <a:pt x="353249" y="0"/>
                      </a:lnTo>
                      <a:cubicBezTo>
                        <a:pt x="358953" y="2445"/>
                        <a:pt x="364657" y="5093"/>
                        <a:pt x="370565" y="7741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0" name="AutoShape 20"/>
                <p:cNvSpPr/>
                <p:nvPr/>
              </p:nvSpPr>
              <p:spPr>
                <a:xfrm>
                  <a:off x="8893099" y="530426"/>
                  <a:ext cx="349989" cy="6824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9989" h="682459">
                      <a:moveTo>
                        <a:pt x="349990" y="8964"/>
                      </a:moveTo>
                      <a:lnTo>
                        <a:pt x="215535" y="284392"/>
                      </a:lnTo>
                      <a:lnTo>
                        <a:pt x="20983" y="682460"/>
                      </a:lnTo>
                      <a:lnTo>
                        <a:pt x="0" y="682460"/>
                      </a:lnTo>
                      <a:lnTo>
                        <a:pt x="198219" y="276855"/>
                      </a:lnTo>
                      <a:lnTo>
                        <a:pt x="333489" y="0"/>
                      </a:lnTo>
                      <a:cubicBezTo>
                        <a:pt x="338989" y="3056"/>
                        <a:pt x="344489" y="5908"/>
                        <a:pt x="349990" y="8964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1" name="AutoShape 21"/>
                <p:cNvSpPr/>
                <p:nvPr/>
              </p:nvSpPr>
              <p:spPr>
                <a:xfrm>
                  <a:off x="8997607" y="577688"/>
                  <a:ext cx="326154" cy="635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154" h="635196">
                      <a:moveTo>
                        <a:pt x="326155" y="10186"/>
                      </a:moveTo>
                      <a:lnTo>
                        <a:pt x="195163" y="278484"/>
                      </a:lnTo>
                      <a:lnTo>
                        <a:pt x="20779" y="635197"/>
                      </a:lnTo>
                      <a:lnTo>
                        <a:pt x="0" y="635197"/>
                      </a:lnTo>
                      <a:lnTo>
                        <a:pt x="178662" y="269521"/>
                      </a:lnTo>
                      <a:lnTo>
                        <a:pt x="310264" y="0"/>
                      </a:lnTo>
                      <a:cubicBezTo>
                        <a:pt x="315765" y="3260"/>
                        <a:pt x="320858" y="6723"/>
                        <a:pt x="326155" y="10186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2" name="AutoShape 22"/>
                <p:cNvSpPr/>
                <p:nvPr/>
              </p:nvSpPr>
              <p:spPr>
                <a:xfrm>
                  <a:off x="9102115" y="631470"/>
                  <a:ext cx="299059" cy="5814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9059" h="581414">
                      <a:moveTo>
                        <a:pt x="299060" y="11612"/>
                      </a:moveTo>
                      <a:lnTo>
                        <a:pt x="171735" y="272373"/>
                      </a:lnTo>
                      <a:lnTo>
                        <a:pt x="20779" y="581415"/>
                      </a:lnTo>
                      <a:lnTo>
                        <a:pt x="0" y="581415"/>
                      </a:lnTo>
                      <a:lnTo>
                        <a:pt x="155845" y="262390"/>
                      </a:lnTo>
                      <a:lnTo>
                        <a:pt x="283985" y="0"/>
                      </a:lnTo>
                      <a:cubicBezTo>
                        <a:pt x="289078" y="3667"/>
                        <a:pt x="294171" y="7538"/>
                        <a:pt x="299060" y="11612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3" name="AutoShape 23"/>
                <p:cNvSpPr/>
                <p:nvPr/>
              </p:nvSpPr>
              <p:spPr>
                <a:xfrm>
                  <a:off x="9206419" y="692382"/>
                  <a:ext cx="268909" cy="5205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909" h="520502">
                      <a:moveTo>
                        <a:pt x="268909" y="12834"/>
                      </a:moveTo>
                      <a:lnTo>
                        <a:pt x="145252" y="266057"/>
                      </a:lnTo>
                      <a:lnTo>
                        <a:pt x="20983" y="520503"/>
                      </a:lnTo>
                      <a:lnTo>
                        <a:pt x="0" y="520503"/>
                      </a:lnTo>
                      <a:lnTo>
                        <a:pt x="129973" y="254445"/>
                      </a:lnTo>
                      <a:lnTo>
                        <a:pt x="254242" y="0"/>
                      </a:lnTo>
                      <a:cubicBezTo>
                        <a:pt x="259335" y="4278"/>
                        <a:pt x="264020" y="8556"/>
                        <a:pt x="268909" y="12834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4" name="AutoShape 24"/>
                <p:cNvSpPr/>
                <p:nvPr/>
              </p:nvSpPr>
              <p:spPr>
                <a:xfrm>
                  <a:off x="9310723" y="760628"/>
                  <a:ext cx="234888" cy="452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888" h="452256">
                      <a:moveTo>
                        <a:pt x="234888" y="14464"/>
                      </a:moveTo>
                      <a:lnTo>
                        <a:pt x="115305" y="259335"/>
                      </a:lnTo>
                      <a:lnTo>
                        <a:pt x="20983" y="452257"/>
                      </a:lnTo>
                      <a:lnTo>
                        <a:pt x="0" y="452257"/>
                      </a:lnTo>
                      <a:lnTo>
                        <a:pt x="100637" y="246500"/>
                      </a:lnTo>
                      <a:lnTo>
                        <a:pt x="221035" y="0"/>
                      </a:lnTo>
                      <a:cubicBezTo>
                        <a:pt x="225721" y="4889"/>
                        <a:pt x="230406" y="9575"/>
                        <a:pt x="234888" y="14464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5" name="AutoShape 25"/>
                <p:cNvSpPr/>
                <p:nvPr/>
              </p:nvSpPr>
              <p:spPr>
                <a:xfrm>
                  <a:off x="9415231" y="836819"/>
                  <a:ext cx="196589" cy="376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589" h="376065">
                      <a:moveTo>
                        <a:pt x="196589" y="16298"/>
                      </a:moveTo>
                      <a:lnTo>
                        <a:pt x="80877" y="253019"/>
                      </a:lnTo>
                      <a:lnTo>
                        <a:pt x="20779" y="376066"/>
                      </a:lnTo>
                      <a:lnTo>
                        <a:pt x="0" y="376066"/>
                      </a:lnTo>
                      <a:lnTo>
                        <a:pt x="67227" y="238352"/>
                      </a:lnTo>
                      <a:lnTo>
                        <a:pt x="183755" y="0"/>
                      </a:lnTo>
                      <a:cubicBezTo>
                        <a:pt x="187829" y="5500"/>
                        <a:pt x="192311" y="11001"/>
                        <a:pt x="196589" y="16298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6" name="AutoShape 26"/>
                <p:cNvSpPr/>
                <p:nvPr/>
              </p:nvSpPr>
              <p:spPr>
                <a:xfrm>
                  <a:off x="9519536" y="922178"/>
                  <a:ext cx="154011" cy="2907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4011" h="290707">
                      <a:moveTo>
                        <a:pt x="154012" y="18131"/>
                      </a:moveTo>
                      <a:lnTo>
                        <a:pt x="41762" y="248130"/>
                      </a:lnTo>
                      <a:lnTo>
                        <a:pt x="20779" y="290707"/>
                      </a:lnTo>
                      <a:lnTo>
                        <a:pt x="0" y="290707"/>
                      </a:lnTo>
                      <a:lnTo>
                        <a:pt x="29132" y="231018"/>
                      </a:lnTo>
                      <a:lnTo>
                        <a:pt x="141992" y="0"/>
                      </a:lnTo>
                      <a:cubicBezTo>
                        <a:pt x="146270" y="6315"/>
                        <a:pt x="150141" y="12223"/>
                        <a:pt x="154012" y="18131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7" name="AutoShape 27"/>
                <p:cNvSpPr/>
                <p:nvPr/>
              </p:nvSpPr>
              <p:spPr>
                <a:xfrm>
                  <a:off x="9624043" y="1017926"/>
                  <a:ext cx="106137" cy="19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137" h="194959">
                      <a:moveTo>
                        <a:pt x="106138" y="20576"/>
                      </a:moveTo>
                      <a:lnTo>
                        <a:pt x="20983" y="194959"/>
                      </a:lnTo>
                      <a:lnTo>
                        <a:pt x="0" y="194959"/>
                      </a:lnTo>
                      <a:lnTo>
                        <a:pt x="95341" y="0"/>
                      </a:lnTo>
                      <a:cubicBezTo>
                        <a:pt x="99008" y="6723"/>
                        <a:pt x="102471" y="13649"/>
                        <a:pt x="106138" y="20576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8" name="AutoShape 28"/>
                <p:cNvSpPr/>
                <p:nvPr/>
              </p:nvSpPr>
              <p:spPr>
                <a:xfrm>
                  <a:off x="9728348" y="1125897"/>
                  <a:ext cx="51948" cy="86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948" h="86988">
                      <a:moveTo>
                        <a:pt x="51948" y="23428"/>
                      </a:moveTo>
                      <a:lnTo>
                        <a:pt x="20983" y="86988"/>
                      </a:lnTo>
                      <a:lnTo>
                        <a:pt x="0" y="86988"/>
                      </a:lnTo>
                      <a:lnTo>
                        <a:pt x="42577" y="0"/>
                      </a:lnTo>
                      <a:cubicBezTo>
                        <a:pt x="45837" y="7741"/>
                        <a:pt x="49096" y="15483"/>
                        <a:pt x="51948" y="23428"/>
                      </a:cubicBezTo>
                      <a:close/>
                    </a:path>
                  </a:pathLst>
                </a:custGeom>
                <a:solidFill>
                  <a:srgbClr val="F9B82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29" name="AutoShape 29"/>
              <p:cNvSpPr/>
              <p:nvPr/>
            </p:nvSpPr>
            <p:spPr>
              <a:xfrm>
                <a:off x="10930802" y="-30006"/>
                <a:ext cx="722388" cy="722388"/>
              </a:xfrm>
              <a:custGeom>
                <a:avLst/>
                <a:gdLst/>
                <a:ahLst/>
                <a:cxnLst/>
                <a:rect l="l" t="t" r="r" b="b"/>
                <a:pathLst>
                  <a:path w="722388" h="722388">
                    <a:moveTo>
                      <a:pt x="722389" y="361194"/>
                    </a:moveTo>
                    <a:cubicBezTo>
                      <a:pt x="722389" y="560676"/>
                      <a:pt x="560676" y="722389"/>
                      <a:pt x="361194" y="722389"/>
                    </a:cubicBezTo>
                    <a:cubicBezTo>
                      <a:pt x="161712" y="722389"/>
                      <a:pt x="0" y="560676"/>
                      <a:pt x="0" y="361194"/>
                    </a:cubicBezTo>
                    <a:cubicBezTo>
                      <a:pt x="0" y="161712"/>
                      <a:pt x="161712" y="0"/>
                      <a:pt x="361194" y="0"/>
                    </a:cubicBezTo>
                    <a:cubicBezTo>
                      <a:pt x="560676" y="0"/>
                      <a:pt x="722389" y="161712"/>
                      <a:pt x="722389" y="361194"/>
                    </a:cubicBezTo>
                    <a:close/>
                  </a:path>
                </a:pathLst>
              </a:custGeom>
              <a:solidFill>
                <a:srgbClr val="F9B82A">
                  <a:alpha val="30196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30" name="Group 30"/>
            <p:cNvGrpSpPr/>
            <p:nvPr/>
          </p:nvGrpSpPr>
          <p:grpSpPr>
            <a:xfrm>
              <a:off x="0" y="5252714"/>
              <a:ext cx="2546329" cy="1605286"/>
              <a:chOff x="1" y="5991990"/>
              <a:chExt cx="1373678" cy="866010"/>
            </a:xfrm>
          </p:grpSpPr>
          <p:sp>
            <p:nvSpPr>
              <p:cNvPr id="31" name="AutoShape 31"/>
              <p:cNvSpPr/>
              <p:nvPr/>
            </p:nvSpPr>
            <p:spPr>
              <a:xfrm flipH="1">
                <a:off x="386660" y="5999731"/>
                <a:ext cx="722388" cy="722388"/>
              </a:xfrm>
              <a:custGeom>
                <a:avLst/>
                <a:gdLst/>
                <a:ahLst/>
                <a:cxnLst/>
                <a:rect l="l" t="t" r="r" b="b"/>
                <a:pathLst>
                  <a:path w="722388" h="722388">
                    <a:moveTo>
                      <a:pt x="722389" y="361194"/>
                    </a:moveTo>
                    <a:cubicBezTo>
                      <a:pt x="722389" y="560676"/>
                      <a:pt x="560676" y="722389"/>
                      <a:pt x="361194" y="722389"/>
                    </a:cubicBezTo>
                    <a:cubicBezTo>
                      <a:pt x="161712" y="722389"/>
                      <a:pt x="0" y="560676"/>
                      <a:pt x="0" y="361194"/>
                    </a:cubicBezTo>
                    <a:cubicBezTo>
                      <a:pt x="0" y="161712"/>
                      <a:pt x="161712" y="0"/>
                      <a:pt x="361194" y="0"/>
                    </a:cubicBezTo>
                    <a:cubicBezTo>
                      <a:pt x="560676" y="0"/>
                      <a:pt x="722389" y="161712"/>
                      <a:pt x="722389" y="361194"/>
                    </a:cubicBezTo>
                    <a:close/>
                  </a:path>
                </a:pathLst>
              </a:custGeom>
              <a:solidFill>
                <a:srgbClr val="F9B82A">
                  <a:alpha val="30196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/>
            </p:nvSpPr>
            <p:spPr>
              <a:xfrm flipH="1">
                <a:off x="1" y="5991990"/>
                <a:ext cx="1373678" cy="866010"/>
              </a:xfrm>
              <a:custGeom>
                <a:avLst/>
                <a:gdLst/>
                <a:ahLst/>
                <a:cxnLst/>
                <a:rect l="l" t="t" r="r" b="b"/>
                <a:pathLst>
                  <a:path w="1373678" h="866010">
                    <a:moveTo>
                      <a:pt x="1373679" y="0"/>
                    </a:moveTo>
                    <a:lnTo>
                      <a:pt x="1373679" y="866011"/>
                    </a:lnTo>
                    <a:lnTo>
                      <a:pt x="0" y="866011"/>
                    </a:lnTo>
                    <a:cubicBezTo>
                      <a:pt x="90451" y="779430"/>
                      <a:pt x="202904" y="676348"/>
                      <a:pt x="326970" y="571840"/>
                    </a:cubicBezTo>
                    <a:cubicBezTo>
                      <a:pt x="508483" y="419051"/>
                      <a:pt x="715462" y="263409"/>
                      <a:pt x="915515" y="152993"/>
                    </a:cubicBezTo>
                    <a:cubicBezTo>
                      <a:pt x="1078490" y="63357"/>
                      <a:pt x="1236780" y="3463"/>
                      <a:pt x="1373679" y="0"/>
                    </a:cubicBezTo>
                    <a:close/>
                  </a:path>
                </a:pathLst>
              </a:cu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cxnSp>
        <p:nvCxnSpPr>
          <p:cNvPr id="33" name="Connector 33"/>
          <p:cNvCxnSpPr/>
          <p:nvPr/>
        </p:nvCxnSpPr>
        <p:spPr>
          <a:xfrm>
            <a:off x="2846319" y="1605285"/>
            <a:ext cx="0" cy="4071937"/>
          </a:xfrm>
          <a:prstGeom prst="line">
            <a:avLst/>
          </a:prstGeom>
          <a:ln w="3175">
            <a:solidFill>
              <a:srgbClr val="778495">
                <a:alpha val="50196"/>
              </a:srgbClr>
            </a:solidFill>
            <a:prstDash val="solid"/>
            <a:headEnd type="none"/>
            <a:tailEnd type="none"/>
          </a:ln>
        </p:spPr>
      </p:cxnSp>
      <p:sp>
        <p:nvSpPr>
          <p:cNvPr id="34" name="AutoShape 34"/>
          <p:cNvSpPr/>
          <p:nvPr/>
        </p:nvSpPr>
        <p:spPr>
          <a:xfrm>
            <a:off x="1851756" y="4761555"/>
            <a:ext cx="870506" cy="915667"/>
          </a:xfrm>
          <a:custGeom>
            <a:avLst/>
            <a:gdLst/>
            <a:ahLst/>
            <a:cxnLst/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778495">
              <a:alpha val="14901"/>
            </a:srgbClr>
          </a:solidFill>
          <a:ln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/ppt/slideMasters/slideMaster1.xm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5" Type="http://schemas.openxmlformats.org/officeDocument/2006/relationships/hyperlink" Target="mailto:contact@orientdawn.com" TargetMode="External"/><Relationship Id="rId4" Type="http://schemas.openxmlformats.org/officeDocument/2006/relationships/hyperlink" Target="https://www.orientdawn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57200" y="2438400"/>
            <a:ext cx="8458200" cy="9137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5400" dirty="0">
                <a:ln w="19050"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</a:rPr>
              <a:t>北京启明曙光科技有限公司</a:t>
            </a:r>
            <a:endParaRPr lang="en-US" sz="1100" dirty="0"/>
          </a:p>
        </p:txBody>
      </p:sp>
      <p:sp>
        <p:nvSpPr>
          <p:cNvPr id="3" name="TextBox 3"/>
          <p:cNvSpPr txBox="1"/>
          <p:nvPr/>
        </p:nvSpPr>
        <p:spPr>
          <a:xfrm>
            <a:off x="660400" y="4062479"/>
            <a:ext cx="5083555" cy="635001"/>
          </a:xfrm>
          <a:prstGeom prst="roundRect">
            <a:avLst>
              <a:gd name="adj" fmla="val 50000"/>
            </a:avLst>
          </a:prstGeom>
          <a:solidFill>
            <a:srgbClr val="F9B82A">
              <a:alpha val="100000"/>
            </a:srgbClr>
          </a:solidFill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ctr">
              <a:lnSpc>
                <a:spcPct val="100000"/>
              </a:lnSpc>
              <a:spcBef>
                <a:spcPts val="1000"/>
              </a:spcBef>
              <a:defRPr/>
            </a:pPr>
            <a:r>
              <a:rPr lang="zh-CN" altLang="en-US" dirty="0"/>
              <a:t>人工智能技术探索者 </a:t>
            </a:r>
            <a:r>
              <a:rPr lang="en-US" altLang="zh-CN" dirty="0"/>
              <a:t>| AI</a:t>
            </a:r>
            <a:r>
              <a:rPr lang="zh-CN" altLang="en-US" dirty="0"/>
              <a:t>普惠</a:t>
            </a:r>
            <a:r>
              <a:rPr lang="en-US" altLang="zh-CN" dirty="0"/>
              <a:t>·</a:t>
            </a:r>
            <a:r>
              <a:rPr lang="zh-CN" altLang="en-US" dirty="0"/>
              <a:t>技术创新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464759" y="304800"/>
            <a:ext cx="1885699" cy="5334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r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800" b="1" dirty="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</a:rPr>
              <a:t>企业简介</a:t>
            </a:r>
            <a:endParaRPr lang="en-US" sz="1100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0C4B69A3-AC82-0A24-B674-6A8B68D1B4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69" y="2286000"/>
            <a:ext cx="2578681" cy="1905000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EB38CB3-26CE-B890-6F26-62164D9F39B8}"/>
              </a:ext>
            </a:extLst>
          </p:cNvPr>
          <p:cNvSpPr txBox="1"/>
          <p:nvPr/>
        </p:nvSpPr>
        <p:spPr>
          <a:xfrm>
            <a:off x="3048000" y="1516438"/>
            <a:ext cx="891481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i="0" dirty="0">
                <a:solidFill>
                  <a:srgbClr val="374151"/>
                </a:solidFill>
                <a:effectLst/>
                <a:latin typeface="Inter"/>
              </a:rPr>
              <a:t>北京启明曙光科技有限公司 </a:t>
            </a:r>
            <a:r>
              <a:rPr lang="en-US" altLang="zh-CN" i="0" dirty="0">
                <a:solidFill>
                  <a:srgbClr val="374151"/>
                </a:solidFill>
                <a:effectLst/>
                <a:latin typeface="Inter"/>
              </a:rPr>
              <a:t>[Beijing Orient Dawn Technology Co., Ltd]</a:t>
            </a:r>
            <a:r>
              <a:rPr lang="zh-CN" altLang="en-US" i="0" dirty="0">
                <a:solidFill>
                  <a:srgbClr val="374151"/>
                </a:solidFill>
                <a:effectLst/>
                <a:latin typeface="Inter"/>
              </a:rPr>
              <a:t>（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简称：</a:t>
            </a:r>
            <a:r>
              <a:rPr lang="zh-CN" altLang="en-US" i="0" dirty="0">
                <a:solidFill>
                  <a:srgbClr val="374151"/>
                </a:solidFill>
                <a:effectLst/>
                <a:latin typeface="Inter"/>
              </a:rPr>
              <a:t>启明曙光、东方曙光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）成立于</a:t>
            </a:r>
            <a:r>
              <a:rPr lang="en-US" altLang="zh-CN" b="0" i="0" dirty="0">
                <a:solidFill>
                  <a:srgbClr val="374151"/>
                </a:solidFill>
                <a:effectLst/>
                <a:latin typeface="Inter"/>
              </a:rPr>
              <a:t>2026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年，</a:t>
            </a:r>
            <a:r>
              <a:rPr lang="zh-CN" altLang="en-US" dirty="0">
                <a:solidFill>
                  <a:srgbClr val="374151"/>
                </a:solidFill>
                <a:latin typeface="Inter"/>
              </a:rPr>
              <a:t>是一家</a:t>
            </a:r>
            <a:r>
              <a:rPr lang="zh-CN" altLang="en-US">
                <a:solidFill>
                  <a:srgbClr val="374151"/>
                </a:solidFill>
                <a:latin typeface="Inter"/>
              </a:rPr>
              <a:t>人工智能技术普</a:t>
            </a:r>
            <a:r>
              <a:rPr lang="zh-CN" altLang="en-US" dirty="0">
                <a:solidFill>
                  <a:srgbClr val="374151"/>
                </a:solidFill>
                <a:latin typeface="Inter"/>
              </a:rPr>
              <a:t>惠企业，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总部位于北京市房山区。启明出自古籍</a:t>
            </a:r>
            <a:r>
              <a:rPr lang="en-US" altLang="zh-CN" b="0" i="0" dirty="0">
                <a:solidFill>
                  <a:srgbClr val="374151"/>
                </a:solidFill>
                <a:effectLst/>
                <a:latin typeface="Inter"/>
              </a:rPr>
              <a:t>《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尔雅</a:t>
            </a:r>
            <a:r>
              <a:rPr lang="en-US" altLang="zh-CN" b="0" i="0" dirty="0">
                <a:solidFill>
                  <a:srgbClr val="374151"/>
                </a:solidFill>
                <a:effectLst/>
                <a:latin typeface="Inter"/>
              </a:rPr>
              <a:t>·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释天</a:t>
            </a:r>
            <a:r>
              <a:rPr lang="en-US" altLang="zh-CN" b="0" i="0" dirty="0">
                <a:solidFill>
                  <a:srgbClr val="374151"/>
                </a:solidFill>
                <a:effectLst/>
                <a:latin typeface="Inter"/>
              </a:rPr>
              <a:t>》 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明星谓之启明，象征开启光明、引路先行；曙光为破晓时分的晨光，喻指近在眼前的光明前景。公司名取义 </a:t>
            </a:r>
            <a:r>
              <a:rPr lang="en-US" altLang="zh-CN" b="0" i="0" dirty="0">
                <a:solidFill>
                  <a:srgbClr val="374151"/>
                </a:solidFill>
                <a:effectLst/>
                <a:latin typeface="Inter"/>
              </a:rPr>
              <a:t>"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启明星起，曙光将至</a:t>
            </a:r>
            <a:r>
              <a:rPr lang="en-US" altLang="zh-CN" b="0" i="0" dirty="0">
                <a:solidFill>
                  <a:srgbClr val="374151"/>
                </a:solidFill>
                <a:effectLst/>
                <a:latin typeface="Inter"/>
              </a:rPr>
              <a:t>"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，寓意为黎明前的希望之光，与 </a:t>
            </a:r>
            <a:r>
              <a:rPr lang="en-US" altLang="zh-CN" b="0" i="0" dirty="0">
                <a:solidFill>
                  <a:srgbClr val="374151"/>
                </a:solidFill>
                <a:effectLst/>
                <a:latin typeface="Inter"/>
              </a:rPr>
              <a:t>"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星星之火，可以燎原</a:t>
            </a:r>
            <a:r>
              <a:rPr lang="en-US" altLang="zh-CN" b="0" i="0" dirty="0">
                <a:solidFill>
                  <a:srgbClr val="374151"/>
                </a:solidFill>
                <a:effectLst/>
                <a:latin typeface="Inter"/>
              </a:rPr>
              <a:t>" 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的精神内核</a:t>
            </a:r>
            <a:r>
              <a:rPr lang="zh-CN" altLang="en-US" dirty="0">
                <a:solidFill>
                  <a:srgbClr val="374151"/>
                </a:solidFill>
                <a:latin typeface="Inter"/>
              </a:rPr>
              <a:t>一脉相承；星日同辉，阴阳相济，生生不息，可谓道；道法自然，万象皆在。</a:t>
            </a:r>
            <a:endParaRPr lang="en-US" altLang="zh-CN" dirty="0">
              <a:solidFill>
                <a:srgbClr val="374151"/>
              </a:solidFill>
              <a:latin typeface="Inter"/>
            </a:endParaRPr>
          </a:p>
          <a:p>
            <a:pPr algn="l">
              <a:buNone/>
            </a:pPr>
            <a:endParaRPr lang="zh-CN" altLang="en-US" b="0" i="0" dirty="0">
              <a:solidFill>
                <a:srgbClr val="374151"/>
              </a:solidFill>
              <a:effectLst/>
              <a:latin typeface="Inter"/>
            </a:endParaRPr>
          </a:p>
          <a:p>
            <a:pPr algn="l">
              <a:buNone/>
            </a:pP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启明星为先行者之光，是科技探索路上的引路星火，微光虽渺，却怀燎原之势；曙光为希望之芒，是初心坚守后的必然奔赴，是技术深耕、聚力前行的美好愿景。</a:t>
            </a:r>
            <a:endParaRPr lang="en-US" altLang="zh-CN" b="0" i="0" dirty="0">
              <a:solidFill>
                <a:srgbClr val="374151"/>
              </a:solidFill>
              <a:effectLst/>
              <a:latin typeface="Inter"/>
            </a:endParaRPr>
          </a:p>
          <a:p>
            <a:pPr algn="l">
              <a:buNone/>
            </a:pPr>
            <a:endParaRPr lang="zh-CN" altLang="en-US" dirty="0"/>
          </a:p>
          <a:p>
            <a:pPr algn="l">
              <a:buNone/>
            </a:pPr>
            <a:r>
              <a:rPr lang="zh-CN" altLang="en-US" b="0" i="0" dirty="0">
                <a:solidFill>
                  <a:srgbClr val="374151"/>
                </a:solidFill>
                <a:effectLst/>
                <a:latin typeface="Inter"/>
              </a:rPr>
              <a:t>以启明定方向，以曙光寄期许，喻指企业以技术为炬、以创新为核，从点滴微光起步，聚力成势、行稳致远，终迎行业曙光，成就燎原之境。</a:t>
            </a:r>
          </a:p>
        </p:txBody>
      </p:sp>
      <p:pic>
        <p:nvPicPr>
          <p:cNvPr id="2053" name="Picture 5" descr="扫码分享网站助力">
            <a:extLst>
              <a:ext uri="{FF2B5EF4-FFF2-40B4-BE49-F238E27FC236}">
                <a16:creationId xmlns:a16="http://schemas.microsoft.com/office/drawing/2014/main" id="{C455A141-6476-00FB-C879-54DA73FB0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4800600"/>
            <a:ext cx="16764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7">
            <a:extLst>
              <a:ext uri="{FF2B5EF4-FFF2-40B4-BE49-F238E27FC236}">
                <a16:creationId xmlns:a16="http://schemas.microsoft.com/office/drawing/2014/main" id="{01749524-DDAC-67FB-41A8-2B9BC0B6B223}"/>
              </a:ext>
            </a:extLst>
          </p:cNvPr>
          <p:cNvSpPr txBox="1"/>
          <p:nvPr/>
        </p:nvSpPr>
        <p:spPr>
          <a:xfrm>
            <a:off x="9906000" y="6477000"/>
            <a:ext cx="1447800" cy="337141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>
              <a:lnSpc>
                <a:spcPct val="120000"/>
              </a:lnSpc>
              <a:defRPr/>
            </a:pPr>
            <a:r>
              <a:rPr lang="zh-CN" altLang="en-US" sz="1100" b="1" dirty="0"/>
              <a:t>扫码访问企业官网</a:t>
            </a:r>
            <a:endParaRPr lang="en-US" sz="1100" b="1" dirty="0"/>
          </a:p>
        </p:txBody>
      </p:sp>
      <p:sp>
        <p:nvSpPr>
          <p:cNvPr id="16" name="TextBox 7">
            <a:extLst>
              <a:ext uri="{FF2B5EF4-FFF2-40B4-BE49-F238E27FC236}">
                <a16:creationId xmlns:a16="http://schemas.microsoft.com/office/drawing/2014/main" id="{D571B66B-3E0B-4F3B-B0EC-C163B306611A}"/>
              </a:ext>
            </a:extLst>
          </p:cNvPr>
          <p:cNvSpPr txBox="1"/>
          <p:nvPr/>
        </p:nvSpPr>
        <p:spPr>
          <a:xfrm>
            <a:off x="3505200" y="5486400"/>
            <a:ext cx="5791200" cy="7620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r>
              <a:rPr lang="zh-CN" altLang="en-US" sz="1400" b="1" dirty="0"/>
              <a:t>企业官网：</a:t>
            </a:r>
            <a:r>
              <a:rPr lang="en-US" altLang="zh-CN" sz="1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www.orientdawn.com</a:t>
            </a:r>
            <a:endParaRPr lang="en-US" altLang="zh-CN" sz="1400" dirty="0"/>
          </a:p>
          <a:p>
            <a:r>
              <a:rPr lang="zh-CN" altLang="en-US" sz="1400" b="1" dirty="0"/>
              <a:t>联系我们：</a:t>
            </a:r>
            <a:r>
              <a:rPr lang="en-US" altLang="zh-CN" sz="14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contact@orientdawn.com</a:t>
            </a:r>
            <a:endParaRPr lang="en-US" altLang="zh-CN" sz="1400" dirty="0"/>
          </a:p>
          <a:p>
            <a:r>
              <a:rPr lang="zh-CN" altLang="en-US" sz="1400" b="1" dirty="0"/>
              <a:t>注册地址：</a:t>
            </a:r>
            <a:r>
              <a:rPr lang="zh-CN" altLang="en-US" sz="1400" dirty="0"/>
              <a:t>北京市房山区西潞街道长虹西路</a:t>
            </a:r>
            <a:r>
              <a:rPr lang="en-US" altLang="zh-CN" sz="1400" dirty="0"/>
              <a:t>73</a:t>
            </a:r>
            <a:r>
              <a:rPr lang="zh-CN" altLang="en-US" sz="1400" dirty="0"/>
              <a:t>号</a:t>
            </a:r>
            <a:r>
              <a:rPr lang="en-US" altLang="zh-CN" sz="1400" dirty="0"/>
              <a:t>1</a:t>
            </a:r>
            <a:r>
              <a:rPr lang="zh-CN" altLang="en-US" sz="1400" dirty="0"/>
              <a:t>幢</a:t>
            </a:r>
            <a:r>
              <a:rPr lang="en-US" altLang="zh-CN" sz="1400" dirty="0"/>
              <a:t>1</a:t>
            </a:r>
            <a:r>
              <a:rPr lang="zh-CN" altLang="en-US" sz="1400" dirty="0"/>
              <a:t>层</a:t>
            </a:r>
            <a:r>
              <a:rPr lang="en-US" altLang="zh-CN" sz="1400" dirty="0"/>
              <a:t>F1110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7592e89-b1f7-4d52-b6b1-3a66f710108b"/>
          <p:cNvGrpSpPr/>
          <p:nvPr/>
        </p:nvGrpSpPr>
        <p:grpSpPr>
          <a:xfrm>
            <a:off x="660400" y="1243980"/>
            <a:ext cx="10858500" cy="5156820"/>
            <a:chOff x="660400" y="1243980"/>
            <a:chExt cx="10858500" cy="4370041"/>
          </a:xfrm>
        </p:grpSpPr>
        <p:sp>
          <p:nvSpPr>
            <p:cNvPr id="3" name="AutoShape 3"/>
            <p:cNvSpPr/>
            <p:nvPr/>
          </p:nvSpPr>
          <p:spPr>
            <a:xfrm>
              <a:off x="767621" y="2200109"/>
              <a:ext cx="3393377" cy="3413912"/>
            </a:xfrm>
            <a:prstGeom prst="flowChartOffpageConnector">
              <a:avLst/>
            </a:prstGeom>
            <a:solidFill>
              <a:srgbClr val="FFFFFF">
                <a:alpha val="100000"/>
              </a:srgbClr>
            </a:solidFill>
            <a:ln w="12700">
              <a:solidFill>
                <a:srgbClr val="F9B82A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>
              <a:off x="660400" y="2368962"/>
              <a:ext cx="3337032" cy="2578319"/>
              <a:chOff x="660400" y="2368962"/>
              <a:chExt cx="3337032" cy="2578319"/>
            </a:xfrm>
          </p:grpSpPr>
          <p:sp>
            <p:nvSpPr>
              <p:cNvPr id="5" name="TextBox 5"/>
              <p:cNvSpPr txBox="1"/>
              <p:nvPr/>
            </p:nvSpPr>
            <p:spPr>
              <a:xfrm>
                <a:off x="931206" y="3150111"/>
                <a:ext cx="3066226" cy="38980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>
                  <a:defRPr/>
                </a:pPr>
                <a:r>
                  <a:rPr lang="zh-CN" altLang="en-US" sz="2400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</a:rPr>
                  <a:t>启明曙光</a:t>
                </a:r>
                <a:endParaRPr lang="en-US" sz="2400" b="1" dirty="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</a:endParaRPr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931195" y="3749274"/>
                <a:ext cx="3066228" cy="119800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zh-CN" altLang="en-US" dirty="0"/>
                  <a:t>以启明曙光照前行之路，以星火为起点；坚守初心，星火引路迎曙光。</a:t>
                </a:r>
                <a:endParaRPr lang="en-US" dirty="0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660400" y="2368962"/>
                <a:ext cx="3066233" cy="572508"/>
              </a:xfrm>
              <a:prstGeom prst="homePlate">
                <a:avLst/>
              </a:prstGeom>
              <a:gradFill>
                <a:gsLst>
                  <a:gs pos="0">
                    <a:srgbClr val="F9B82A">
                      <a:alpha val="100000"/>
                      <a:lumMod val="60000"/>
                      <a:lumOff val="40000"/>
                    </a:srgbClr>
                  </a:gs>
                  <a:gs pos="75000">
                    <a:srgbClr val="F9B82A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zh-CN" altLang="en-US" sz="24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天道</a:t>
                </a:r>
                <a:r>
                  <a:rPr lang="en-US" altLang="zh-CN" sz="24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 </a:t>
                </a:r>
                <a:r>
                  <a:rPr lang="zh-CN" altLang="en-US" sz="2400" b="1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指</a:t>
                </a:r>
                <a:r>
                  <a:rPr lang="zh-CN" altLang="en-US" sz="24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方向</a:t>
                </a:r>
                <a:endParaRPr lang="en-US" sz="1100" dirty="0"/>
              </a:p>
            </p:txBody>
          </p:sp>
        </p:grpSp>
        <p:sp>
          <p:nvSpPr>
            <p:cNvPr id="8" name="AutoShape 8"/>
            <p:cNvSpPr/>
            <p:nvPr/>
          </p:nvSpPr>
          <p:spPr>
            <a:xfrm>
              <a:off x="4446571" y="2200109"/>
              <a:ext cx="3393376" cy="3413912"/>
            </a:xfrm>
            <a:prstGeom prst="flowChartOffpageConnector">
              <a:avLst/>
            </a:prstGeom>
            <a:solidFill>
              <a:srgbClr val="FFFFFF">
                <a:alpha val="100000"/>
              </a:srgbClr>
            </a:solidFill>
            <a:ln w="12700">
              <a:solidFill>
                <a:srgbClr val="F9B82A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9" name="Group 9"/>
            <p:cNvGrpSpPr/>
            <p:nvPr/>
          </p:nvGrpSpPr>
          <p:grpSpPr>
            <a:xfrm>
              <a:off x="4313259" y="2368962"/>
              <a:ext cx="3315854" cy="2578319"/>
              <a:chOff x="4313259" y="2368962"/>
              <a:chExt cx="3315854" cy="2578319"/>
            </a:xfrm>
          </p:grpSpPr>
          <p:sp>
            <p:nvSpPr>
              <p:cNvPr id="10" name="TextBox 10"/>
              <p:cNvSpPr txBox="1"/>
              <p:nvPr/>
            </p:nvSpPr>
            <p:spPr>
              <a:xfrm>
                <a:off x="4556536" y="3130438"/>
                <a:ext cx="3066227" cy="38980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>
                  <a:defRPr/>
                </a:pPr>
                <a:r>
                  <a:rPr lang="zh-CN" altLang="en-US" sz="2400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</a:rPr>
                  <a:t>日照金山</a:t>
                </a:r>
                <a:endParaRPr lang="en-US" sz="2400" b="1" dirty="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</a:endParaRPr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4562886" y="3749274"/>
                <a:ext cx="3066227" cy="119800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zh-CN" altLang="en-US" dirty="0"/>
                  <a:t>以日照金山筑发展基业，曙光普照现金山，指企业可以像金山一样稳固长青。</a:t>
                </a:r>
                <a:endParaRPr lang="en-US" sz="1100" dirty="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4313259" y="2368962"/>
                <a:ext cx="3066231" cy="572508"/>
              </a:xfrm>
              <a:prstGeom prst="homePlate">
                <a:avLst/>
              </a:prstGeom>
              <a:gradFill>
                <a:gsLst>
                  <a:gs pos="0">
                    <a:srgbClr val="F9942A">
                      <a:alpha val="100000"/>
                      <a:lumMod val="60000"/>
                      <a:lumOff val="40000"/>
                    </a:srgbClr>
                  </a:gs>
                  <a:gs pos="75000">
                    <a:srgbClr val="F9942A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zh-CN" altLang="en-US" sz="2400" b="1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地道</a:t>
                </a:r>
                <a:r>
                  <a:rPr lang="en-US" altLang="zh-CN" sz="2400" b="1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 </a:t>
                </a:r>
                <a:r>
                  <a:rPr lang="zh-CN" altLang="en-US" sz="2400" b="1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铸基业</a:t>
                </a:r>
                <a:endParaRPr lang="en-US" sz="1100" dirty="0"/>
              </a:p>
            </p:txBody>
          </p:sp>
        </p:grpSp>
        <p:sp>
          <p:nvSpPr>
            <p:cNvPr id="13" name="AutoShape 13"/>
            <p:cNvSpPr/>
            <p:nvPr/>
          </p:nvSpPr>
          <p:spPr>
            <a:xfrm>
              <a:off x="8125524" y="2200109"/>
              <a:ext cx="3393376" cy="3413912"/>
            </a:xfrm>
            <a:prstGeom prst="flowChartOffpageConnector">
              <a:avLst/>
            </a:prstGeom>
            <a:solidFill>
              <a:srgbClr val="FFFFFF">
                <a:alpha val="100000"/>
              </a:srgbClr>
            </a:solidFill>
            <a:ln w="12700">
              <a:solidFill>
                <a:srgbClr val="F9B82A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7992212" y="2368960"/>
              <a:ext cx="3363113" cy="2550756"/>
              <a:chOff x="7992212" y="2368960"/>
              <a:chExt cx="3363113" cy="2550756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8214359" y="3095630"/>
                <a:ext cx="3066227" cy="38980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>
                  <a:defRPr/>
                </a:pPr>
                <a:r>
                  <a:rPr lang="zh-CN" altLang="en-US" sz="2400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江山如画</a:t>
                </a:r>
                <a:endParaRPr lang="en-US" sz="1100" dirty="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8289098" y="3721709"/>
                <a:ext cx="3066227" cy="119800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zh-CN" altLang="en-US" dirty="0"/>
                  <a:t>以江山如画绘盛世宏图，金山汇聚成江山，以人民福祉社会进步为最终归宿。</a:t>
                </a:r>
                <a:endParaRPr lang="en-US" sz="1100" dirty="0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7992212" y="2368960"/>
                <a:ext cx="3066231" cy="572508"/>
              </a:xfrm>
              <a:prstGeom prst="homePlate">
                <a:avLst/>
              </a:prstGeom>
              <a:gradFill>
                <a:gsLst>
                  <a:gs pos="0">
                    <a:srgbClr val="E28A2E">
                      <a:alpha val="100000"/>
                      <a:lumMod val="60000"/>
                      <a:lumOff val="40000"/>
                    </a:srgbClr>
                  </a:gs>
                  <a:gs pos="75000">
                    <a:srgbClr val="E28A2E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zh-CN" altLang="en-US" sz="24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人道 定归宿</a:t>
                </a:r>
                <a:endParaRPr lang="en-US" sz="1100" dirty="0"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660400" y="1243980"/>
              <a:ext cx="10858500" cy="693857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zh-CN" altLang="en-US" sz="2400" b="1" dirty="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</a:rPr>
                <a:t>天、地、人 三才之道（厚德载物，自强不息）</a:t>
              </a:r>
              <a:endParaRPr lang="en-US" sz="1100" dirty="0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660400" y="430481"/>
            <a:ext cx="2768600" cy="419099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800" b="1" dirty="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</a:rPr>
              <a:t>企业文化与愿景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D9B2-6550-7E82-C729-3DA5EDBE9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b384047e-1c83-4c71-9b1f-d32ee3080a8a">
            <a:extLst>
              <a:ext uri="{FF2B5EF4-FFF2-40B4-BE49-F238E27FC236}">
                <a16:creationId xmlns:a16="http://schemas.microsoft.com/office/drawing/2014/main" id="{E5B5C151-40ED-1EB6-1B5B-861387DD17A4}"/>
              </a:ext>
            </a:extLst>
          </p:cNvPr>
          <p:cNvGrpSpPr/>
          <p:nvPr/>
        </p:nvGrpSpPr>
        <p:grpSpPr>
          <a:xfrm>
            <a:off x="660400" y="1350020"/>
            <a:ext cx="10858500" cy="4568787"/>
            <a:chOff x="660400" y="1350020"/>
            <a:chExt cx="10858500" cy="4568787"/>
          </a:xfrm>
        </p:grpSpPr>
        <p:sp>
          <p:nvSpPr>
            <p:cNvPr id="3" name="TextBox 3">
              <a:extLst>
                <a:ext uri="{FF2B5EF4-FFF2-40B4-BE49-F238E27FC236}">
                  <a16:creationId xmlns:a16="http://schemas.microsoft.com/office/drawing/2014/main" id="{A559F8B9-4E40-2297-7567-DA89950D7554}"/>
                </a:ext>
              </a:extLst>
            </p:cNvPr>
            <p:cNvSpPr txBox="1"/>
            <p:nvPr/>
          </p:nvSpPr>
          <p:spPr>
            <a:xfrm>
              <a:off x="936171" y="2293459"/>
              <a:ext cx="2641600" cy="2641600"/>
            </a:xfrm>
            <a:prstGeom prst="ellipse">
              <a:avLst/>
            </a:prstGeom>
            <a:solidFill>
              <a:srgbClr val="F9B82A">
                <a:alpha val="10196"/>
              </a:srgb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zh-CN" altLang="en-US" sz="2400" b="1" dirty="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</a:rPr>
                <a:t>经营范围</a:t>
              </a:r>
              <a:endParaRPr lang="en-US" sz="1100" dirty="0"/>
            </a:p>
          </p:txBody>
        </p:sp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E3E45B16-10AE-C3E6-9BF6-EE7DF1B163C5}"/>
                </a:ext>
              </a:extLst>
            </p:cNvPr>
            <p:cNvSpPr/>
            <p:nvPr/>
          </p:nvSpPr>
          <p:spPr>
            <a:xfrm>
              <a:off x="660400" y="2017688"/>
              <a:ext cx="3193142" cy="3193142"/>
            </a:xfrm>
            <a:prstGeom prst="arc">
              <a:avLst>
                <a:gd name="adj1" fmla="val 16200000"/>
                <a:gd name="adj2" fmla="val 5459885"/>
              </a:avLst>
            </a:prstGeom>
            <a:ln w="12700">
              <a:solidFill>
                <a:srgbClr val="778495">
                  <a:alpha val="14901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5" name="AutoShape 5">
              <a:extLst>
                <a:ext uri="{FF2B5EF4-FFF2-40B4-BE49-F238E27FC236}">
                  <a16:creationId xmlns:a16="http://schemas.microsoft.com/office/drawing/2014/main" id="{CFC9EB9A-1764-85B7-A24C-FC89EC23E00F}"/>
                </a:ext>
              </a:extLst>
            </p:cNvPr>
            <p:cNvSpPr/>
            <p:nvPr/>
          </p:nvSpPr>
          <p:spPr>
            <a:xfrm flipV="1">
              <a:off x="3111190" y="1753864"/>
              <a:ext cx="356839" cy="434897"/>
            </a:xfrm>
            <a:prstGeom prst="line">
              <a:avLst/>
            </a:prstGeom>
            <a:ln w="12700">
              <a:solidFill>
                <a:srgbClr val="778495">
                  <a:alpha val="14901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5C90E743-F051-EC94-290F-0CAAF814BF50}"/>
                </a:ext>
              </a:extLst>
            </p:cNvPr>
            <p:cNvSpPr/>
            <p:nvPr/>
          </p:nvSpPr>
          <p:spPr>
            <a:xfrm>
              <a:off x="3468029" y="1753864"/>
              <a:ext cx="535259" cy="0"/>
            </a:xfrm>
            <a:prstGeom prst="line">
              <a:avLst/>
            </a:prstGeom>
            <a:ln w="12700">
              <a:solidFill>
                <a:srgbClr val="778495">
                  <a:alpha val="14901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7" name="AutoShape 7">
              <a:extLst>
                <a:ext uri="{FF2B5EF4-FFF2-40B4-BE49-F238E27FC236}">
                  <a16:creationId xmlns:a16="http://schemas.microsoft.com/office/drawing/2014/main" id="{469745C6-5FF3-985F-8C95-0C6E5595A529}"/>
                </a:ext>
              </a:extLst>
            </p:cNvPr>
            <p:cNvSpPr/>
            <p:nvPr/>
          </p:nvSpPr>
          <p:spPr>
            <a:xfrm flipV="1">
              <a:off x="3772474" y="2718094"/>
              <a:ext cx="470474" cy="228949"/>
            </a:xfrm>
            <a:prstGeom prst="line">
              <a:avLst/>
            </a:prstGeom>
            <a:ln w="12700">
              <a:solidFill>
                <a:srgbClr val="778495">
                  <a:alpha val="14901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8" name="AutoShape 8">
              <a:extLst>
                <a:ext uri="{FF2B5EF4-FFF2-40B4-BE49-F238E27FC236}">
                  <a16:creationId xmlns:a16="http://schemas.microsoft.com/office/drawing/2014/main" id="{410EEDF5-A174-2AA2-E2FF-397CF1620C52}"/>
                </a:ext>
              </a:extLst>
            </p:cNvPr>
            <p:cNvSpPr/>
            <p:nvPr/>
          </p:nvSpPr>
          <p:spPr>
            <a:xfrm flipV="1">
              <a:off x="4242948" y="2695693"/>
              <a:ext cx="529592" cy="22401"/>
            </a:xfrm>
            <a:prstGeom prst="line">
              <a:avLst/>
            </a:prstGeom>
            <a:ln w="12700">
              <a:solidFill>
                <a:srgbClr val="778495">
                  <a:alpha val="14901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9" name="AutoShape 9">
              <a:extLst>
                <a:ext uri="{FF2B5EF4-FFF2-40B4-BE49-F238E27FC236}">
                  <a16:creationId xmlns:a16="http://schemas.microsoft.com/office/drawing/2014/main" id="{218EDD9C-E7FE-AC51-E5EE-EBE736E56635}"/>
                </a:ext>
              </a:extLst>
            </p:cNvPr>
            <p:cNvSpPr/>
            <p:nvPr/>
          </p:nvSpPr>
          <p:spPr>
            <a:xfrm>
              <a:off x="3853542" y="3637719"/>
              <a:ext cx="1197960" cy="0"/>
            </a:xfrm>
            <a:prstGeom prst="line">
              <a:avLst/>
            </a:prstGeom>
            <a:ln w="12700">
              <a:solidFill>
                <a:srgbClr val="778495">
                  <a:alpha val="14901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10" name="AutoShape 10">
              <a:extLst>
                <a:ext uri="{FF2B5EF4-FFF2-40B4-BE49-F238E27FC236}">
                  <a16:creationId xmlns:a16="http://schemas.microsoft.com/office/drawing/2014/main" id="{E73654CE-DF92-6083-74D1-098FE3A88A98}"/>
                </a:ext>
              </a:extLst>
            </p:cNvPr>
            <p:cNvSpPr/>
            <p:nvPr/>
          </p:nvSpPr>
          <p:spPr>
            <a:xfrm>
              <a:off x="3094451" y="5032620"/>
              <a:ext cx="373578" cy="499028"/>
            </a:xfrm>
            <a:prstGeom prst="line">
              <a:avLst/>
            </a:prstGeom>
            <a:ln w="12700">
              <a:solidFill>
                <a:srgbClr val="778495">
                  <a:alpha val="14901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11" name="AutoShape 11">
              <a:extLst>
                <a:ext uri="{FF2B5EF4-FFF2-40B4-BE49-F238E27FC236}">
                  <a16:creationId xmlns:a16="http://schemas.microsoft.com/office/drawing/2014/main" id="{C9CC0B6F-1D0E-7182-ACC3-D4ACCC8B3589}"/>
                </a:ext>
              </a:extLst>
            </p:cNvPr>
            <p:cNvSpPr/>
            <p:nvPr/>
          </p:nvSpPr>
          <p:spPr>
            <a:xfrm flipV="1">
              <a:off x="3468029" y="5531648"/>
              <a:ext cx="535259" cy="0"/>
            </a:xfrm>
            <a:prstGeom prst="line">
              <a:avLst/>
            </a:prstGeom>
            <a:ln w="12700">
              <a:solidFill>
                <a:srgbClr val="778495">
                  <a:alpha val="14901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12" name="AutoShape 12">
              <a:extLst>
                <a:ext uri="{FF2B5EF4-FFF2-40B4-BE49-F238E27FC236}">
                  <a16:creationId xmlns:a16="http://schemas.microsoft.com/office/drawing/2014/main" id="{7C9CEC7A-7323-19AE-C31D-421ACD9708C0}"/>
                </a:ext>
              </a:extLst>
            </p:cNvPr>
            <p:cNvSpPr/>
            <p:nvPr/>
          </p:nvSpPr>
          <p:spPr>
            <a:xfrm>
              <a:off x="3740436" y="4338469"/>
              <a:ext cx="470474" cy="228949"/>
            </a:xfrm>
            <a:prstGeom prst="line">
              <a:avLst/>
            </a:prstGeom>
            <a:ln w="12700">
              <a:solidFill>
                <a:srgbClr val="778495">
                  <a:alpha val="14901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13" name="AutoShape 13">
              <a:extLst>
                <a:ext uri="{FF2B5EF4-FFF2-40B4-BE49-F238E27FC236}">
                  <a16:creationId xmlns:a16="http://schemas.microsoft.com/office/drawing/2014/main" id="{D9C707E2-1B0D-BD43-5CDC-13F6A5A8DC94}"/>
                </a:ext>
              </a:extLst>
            </p:cNvPr>
            <p:cNvSpPr/>
            <p:nvPr/>
          </p:nvSpPr>
          <p:spPr>
            <a:xfrm>
              <a:off x="4210910" y="4567418"/>
              <a:ext cx="561630" cy="11933"/>
            </a:xfrm>
            <a:prstGeom prst="line">
              <a:avLst/>
            </a:prstGeom>
            <a:ln w="12700">
              <a:solidFill>
                <a:srgbClr val="778495">
                  <a:alpha val="14901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14" name="Group 14">
              <a:extLst>
                <a:ext uri="{FF2B5EF4-FFF2-40B4-BE49-F238E27FC236}">
                  <a16:creationId xmlns:a16="http://schemas.microsoft.com/office/drawing/2014/main" id="{60D9ED95-60E2-0C10-3604-F4B8D481D7B8}"/>
                </a:ext>
              </a:extLst>
            </p:cNvPr>
            <p:cNvGrpSpPr/>
            <p:nvPr/>
          </p:nvGrpSpPr>
          <p:grpSpPr>
            <a:xfrm>
              <a:off x="3030227" y="1350020"/>
              <a:ext cx="8488673" cy="942000"/>
              <a:chOff x="3036577" y="1469561"/>
              <a:chExt cx="8488673" cy="942000"/>
            </a:xfrm>
          </p:grpSpPr>
          <p:sp>
            <p:nvSpPr>
              <p:cNvPr id="15" name="AutoShape 15">
                <a:extLst>
                  <a:ext uri="{FF2B5EF4-FFF2-40B4-BE49-F238E27FC236}">
                    <a16:creationId xmlns:a16="http://schemas.microsoft.com/office/drawing/2014/main" id="{79C554EA-F860-6185-F72C-87FFE0BD301F}"/>
                  </a:ext>
                </a:extLst>
              </p:cNvPr>
              <p:cNvSpPr/>
              <p:nvPr/>
            </p:nvSpPr>
            <p:spPr>
              <a:xfrm>
                <a:off x="3036577" y="2297261"/>
                <a:ext cx="114300" cy="114300"/>
              </a:xfrm>
              <a:prstGeom prst="ellipse">
                <a:avLst/>
              </a:pr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6" name="AutoShape 16">
                <a:extLst>
                  <a:ext uri="{FF2B5EF4-FFF2-40B4-BE49-F238E27FC236}">
                    <a16:creationId xmlns:a16="http://schemas.microsoft.com/office/drawing/2014/main" id="{A8C145A0-444C-A914-2E94-64CE0DABEAD1}"/>
                  </a:ext>
                </a:extLst>
              </p:cNvPr>
              <p:cNvSpPr/>
              <p:nvPr/>
            </p:nvSpPr>
            <p:spPr>
              <a:xfrm>
                <a:off x="4009637" y="1480205"/>
                <a:ext cx="3240475" cy="786400"/>
              </a:xfrm>
              <a:prstGeom prst="roundRect">
                <a:avLst>
                  <a:gd name="adj" fmla="val 50000"/>
                </a:avLst>
              </a:prstGeom>
              <a:solidFill>
                <a:srgbClr val="F9B8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TextBox 17">
                <a:extLst>
                  <a:ext uri="{FF2B5EF4-FFF2-40B4-BE49-F238E27FC236}">
                    <a16:creationId xmlns:a16="http://schemas.microsoft.com/office/drawing/2014/main" id="{E70D31CE-59DE-98AF-95FB-BF39258E79BF}"/>
                  </a:ext>
                </a:extLst>
              </p:cNvPr>
              <p:cNvSpPr txBox="1"/>
              <p:nvPr/>
            </p:nvSpPr>
            <p:spPr>
              <a:xfrm>
                <a:off x="4068670" y="1547811"/>
                <a:ext cx="651188" cy="651188"/>
              </a:xfrm>
              <a:prstGeom prst="ellipse">
                <a:avLst/>
              </a:prstGeom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  <p:sp>
            <p:nvSpPr>
              <p:cNvPr id="18" name="TextBox 18">
                <a:extLst>
                  <a:ext uri="{FF2B5EF4-FFF2-40B4-BE49-F238E27FC236}">
                    <a16:creationId xmlns:a16="http://schemas.microsoft.com/office/drawing/2014/main" id="{E7B427DD-C1CF-F095-F845-986D6656D343}"/>
                  </a:ext>
                </a:extLst>
              </p:cNvPr>
              <p:cNvSpPr txBox="1"/>
              <p:nvPr/>
            </p:nvSpPr>
            <p:spPr>
              <a:xfrm>
                <a:off x="4778890" y="1490473"/>
                <a:ext cx="2194998" cy="7654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zh-CN" altLang="en-US" b="1" dirty="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</a:rPr>
                  <a:t>人工智能技术服务</a:t>
                </a:r>
                <a:endParaRPr lang="en-US" sz="1100" dirty="0"/>
              </a:p>
            </p:txBody>
          </p:sp>
          <p:sp>
            <p:nvSpPr>
              <p:cNvPr id="19" name="TextBox 19">
                <a:extLst>
                  <a:ext uri="{FF2B5EF4-FFF2-40B4-BE49-F238E27FC236}">
                    <a16:creationId xmlns:a16="http://schemas.microsoft.com/office/drawing/2014/main" id="{9E4237C1-E71D-9E29-729E-216B84DF4B36}"/>
                  </a:ext>
                </a:extLst>
              </p:cNvPr>
              <p:cNvSpPr txBox="1"/>
              <p:nvPr/>
            </p:nvSpPr>
            <p:spPr>
              <a:xfrm>
                <a:off x="7366823" y="1469561"/>
                <a:ext cx="4158427" cy="786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zh-CN" altLang="en-US" sz="1050" b="1" dirty="0"/>
                  <a:t>提供技术服务、技术开发、技术咨询、技术交流、技术转让、技术推广；涵盖人工智能行业应用系统集成服务、人工智能公共数据平台、人工智能通用应用系统，为各行业提供一站式 </a:t>
                </a:r>
                <a:r>
                  <a:rPr lang="en-US" altLang="zh-CN" sz="1050" b="1" dirty="0"/>
                  <a:t>AI </a:t>
                </a:r>
                <a:r>
                  <a:rPr lang="zh-CN" altLang="en-US" sz="1050" b="1" dirty="0"/>
                  <a:t>解决方案。</a:t>
                </a:r>
                <a:endParaRPr lang="en-US" sz="1050" b="1" dirty="0"/>
              </a:p>
            </p:txBody>
          </p:sp>
        </p:grpSp>
        <p:grpSp>
          <p:nvGrpSpPr>
            <p:cNvPr id="20" name="Group 20">
              <a:extLst>
                <a:ext uri="{FF2B5EF4-FFF2-40B4-BE49-F238E27FC236}">
                  <a16:creationId xmlns:a16="http://schemas.microsoft.com/office/drawing/2014/main" id="{573B73DA-4EFF-EF3B-128F-C9179D5A48E3}"/>
                </a:ext>
              </a:extLst>
            </p:cNvPr>
            <p:cNvGrpSpPr/>
            <p:nvPr/>
          </p:nvGrpSpPr>
          <p:grpSpPr>
            <a:xfrm>
              <a:off x="3658506" y="2291849"/>
              <a:ext cx="7860393" cy="797044"/>
              <a:chOff x="3664856" y="2411390"/>
              <a:chExt cx="7860393" cy="797044"/>
            </a:xfrm>
          </p:grpSpPr>
          <p:sp>
            <p:nvSpPr>
              <p:cNvPr id="21" name="AutoShape 21">
                <a:extLst>
                  <a:ext uri="{FF2B5EF4-FFF2-40B4-BE49-F238E27FC236}">
                    <a16:creationId xmlns:a16="http://schemas.microsoft.com/office/drawing/2014/main" id="{215B105C-AA79-491F-0839-A7858439D7C0}"/>
                  </a:ext>
                </a:extLst>
              </p:cNvPr>
              <p:cNvSpPr/>
              <p:nvPr/>
            </p:nvSpPr>
            <p:spPr>
              <a:xfrm>
                <a:off x="3664856" y="3044114"/>
                <a:ext cx="114300" cy="114300"/>
              </a:xfrm>
              <a:prstGeom prst="ellipse">
                <a:avLst/>
              </a:prstGeom>
              <a:solidFill>
                <a:srgbClr val="F994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" name="AutoShape 22">
                <a:extLst>
                  <a:ext uri="{FF2B5EF4-FFF2-40B4-BE49-F238E27FC236}">
                    <a16:creationId xmlns:a16="http://schemas.microsoft.com/office/drawing/2014/main" id="{8207AB40-381A-9664-C1F5-B0058475929F}"/>
                  </a:ext>
                </a:extLst>
              </p:cNvPr>
              <p:cNvSpPr/>
              <p:nvPr/>
            </p:nvSpPr>
            <p:spPr>
              <a:xfrm>
                <a:off x="4778890" y="2422034"/>
                <a:ext cx="3240475" cy="786400"/>
              </a:xfrm>
              <a:prstGeom prst="roundRect">
                <a:avLst>
                  <a:gd name="adj" fmla="val 50000"/>
                </a:avLst>
              </a:prstGeom>
              <a:solidFill>
                <a:srgbClr val="F9942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" name="TextBox 23">
                <a:extLst>
                  <a:ext uri="{FF2B5EF4-FFF2-40B4-BE49-F238E27FC236}">
                    <a16:creationId xmlns:a16="http://schemas.microsoft.com/office/drawing/2014/main" id="{3F5EC2E7-7401-A594-23C5-B91419168DC0}"/>
                  </a:ext>
                </a:extLst>
              </p:cNvPr>
              <p:cNvSpPr txBox="1"/>
              <p:nvPr/>
            </p:nvSpPr>
            <p:spPr>
              <a:xfrm>
                <a:off x="4837923" y="2489640"/>
                <a:ext cx="651188" cy="651188"/>
              </a:xfrm>
              <a:prstGeom prst="ellipse">
                <a:avLst/>
              </a:prstGeom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  <p:sp>
            <p:nvSpPr>
              <p:cNvPr id="24" name="TextBox 24">
                <a:extLst>
                  <a:ext uri="{FF2B5EF4-FFF2-40B4-BE49-F238E27FC236}">
                    <a16:creationId xmlns:a16="http://schemas.microsoft.com/office/drawing/2014/main" id="{E528308B-00A3-4E93-A2BE-48BFAB67524B}"/>
                  </a:ext>
                </a:extLst>
              </p:cNvPr>
              <p:cNvSpPr txBox="1"/>
              <p:nvPr/>
            </p:nvSpPr>
            <p:spPr>
              <a:xfrm>
                <a:off x="5548143" y="2432302"/>
                <a:ext cx="2194998" cy="7654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zh-CN" altLang="en-US" b="1" dirty="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</a:rPr>
                  <a:t>软件开发</a:t>
                </a:r>
                <a:endParaRPr lang="en-US" sz="1100" dirty="0"/>
              </a:p>
            </p:txBody>
          </p:sp>
          <p:sp>
            <p:nvSpPr>
              <p:cNvPr id="25" name="TextBox 25">
                <a:extLst>
                  <a:ext uri="{FF2B5EF4-FFF2-40B4-BE49-F238E27FC236}">
                    <a16:creationId xmlns:a16="http://schemas.microsoft.com/office/drawing/2014/main" id="{FFBDCCAB-17F8-3AB9-9B09-4B30BF225DCF}"/>
                  </a:ext>
                </a:extLst>
              </p:cNvPr>
              <p:cNvSpPr txBox="1"/>
              <p:nvPr/>
            </p:nvSpPr>
            <p:spPr>
              <a:xfrm>
                <a:off x="8136075" y="2411390"/>
                <a:ext cx="3389174" cy="786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zh-CN" altLang="en-US" sz="1050" b="1" dirty="0"/>
                  <a:t>从事软件开发、计算机系统服务、信息技术咨询服务、软件外包服务；同时开展人工智能基础软件开发、人工智能理论与算法软件开发、人工智能应用软件开发，打造智能化、定制化软件产品。</a:t>
                </a:r>
                <a:endParaRPr lang="en-US" sz="1050" b="1" dirty="0"/>
              </a:p>
            </p:txBody>
          </p:sp>
        </p:grpSp>
        <p:grpSp>
          <p:nvGrpSpPr>
            <p:cNvPr id="26" name="Group 26">
              <a:extLst>
                <a:ext uri="{FF2B5EF4-FFF2-40B4-BE49-F238E27FC236}">
                  <a16:creationId xmlns:a16="http://schemas.microsoft.com/office/drawing/2014/main" id="{BC767777-FA05-1A58-B309-10A85796104A}"/>
                </a:ext>
              </a:extLst>
            </p:cNvPr>
            <p:cNvGrpSpPr/>
            <p:nvPr/>
          </p:nvGrpSpPr>
          <p:grpSpPr>
            <a:xfrm>
              <a:off x="3796392" y="3244322"/>
              <a:ext cx="7694798" cy="872098"/>
              <a:chOff x="3802742" y="3363863"/>
              <a:chExt cx="7694798" cy="872098"/>
            </a:xfrm>
          </p:grpSpPr>
          <p:sp>
            <p:nvSpPr>
              <p:cNvPr id="27" name="AutoShape 27">
                <a:extLst>
                  <a:ext uri="{FF2B5EF4-FFF2-40B4-BE49-F238E27FC236}">
                    <a16:creationId xmlns:a16="http://schemas.microsoft.com/office/drawing/2014/main" id="{5E63E9AA-5709-27AD-872E-12EF74B4CBEB}"/>
                  </a:ext>
                </a:extLst>
              </p:cNvPr>
              <p:cNvSpPr/>
              <p:nvPr/>
            </p:nvSpPr>
            <p:spPr>
              <a:xfrm>
                <a:off x="3802742" y="3700298"/>
                <a:ext cx="114300" cy="114300"/>
              </a:xfrm>
              <a:prstGeom prst="ellipse">
                <a:avLst/>
              </a:prstGeom>
              <a:solidFill>
                <a:srgbClr val="E28A2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8" name="AutoShape 28">
                <a:extLst>
                  <a:ext uri="{FF2B5EF4-FFF2-40B4-BE49-F238E27FC236}">
                    <a16:creationId xmlns:a16="http://schemas.microsoft.com/office/drawing/2014/main" id="{90148187-72D1-7BF4-E022-28CB1D4DC20B}"/>
                  </a:ext>
                </a:extLst>
              </p:cNvPr>
              <p:cNvSpPr/>
              <p:nvPr/>
            </p:nvSpPr>
            <p:spPr>
              <a:xfrm>
                <a:off x="5044049" y="3363863"/>
                <a:ext cx="3240475" cy="786400"/>
              </a:xfrm>
              <a:prstGeom prst="roundRect">
                <a:avLst>
                  <a:gd name="adj" fmla="val 50000"/>
                </a:avLst>
              </a:prstGeom>
              <a:solidFill>
                <a:srgbClr val="E28A2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9" name="TextBox 29">
                <a:extLst>
                  <a:ext uri="{FF2B5EF4-FFF2-40B4-BE49-F238E27FC236}">
                    <a16:creationId xmlns:a16="http://schemas.microsoft.com/office/drawing/2014/main" id="{023EBF39-7D04-FF10-7BC5-CF1037BEF286}"/>
                  </a:ext>
                </a:extLst>
              </p:cNvPr>
              <p:cNvSpPr txBox="1"/>
              <p:nvPr/>
            </p:nvSpPr>
            <p:spPr>
              <a:xfrm>
                <a:off x="5103082" y="3431469"/>
                <a:ext cx="651188" cy="651188"/>
              </a:xfrm>
              <a:prstGeom prst="ellipse">
                <a:avLst/>
              </a:prstGeom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  <p:sp>
            <p:nvSpPr>
              <p:cNvPr id="30" name="TextBox 30">
                <a:extLst>
                  <a:ext uri="{FF2B5EF4-FFF2-40B4-BE49-F238E27FC236}">
                    <a16:creationId xmlns:a16="http://schemas.microsoft.com/office/drawing/2014/main" id="{7AEFF7C5-7510-9244-F259-9024CFB07DEB}"/>
                  </a:ext>
                </a:extLst>
              </p:cNvPr>
              <p:cNvSpPr txBox="1"/>
              <p:nvPr/>
            </p:nvSpPr>
            <p:spPr>
              <a:xfrm>
                <a:off x="5813302" y="3374131"/>
                <a:ext cx="2194998" cy="7654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zh-CN" altLang="en-US" b="1" dirty="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</a:rPr>
                  <a:t>智能硬件</a:t>
                </a:r>
                <a:endParaRPr lang="en-US" b="1" dirty="0">
                  <a:ln/>
                  <a:solidFill>
                    <a:srgbClr val="FFFFFF">
                      <a:alpha val="100000"/>
                    </a:srgbClr>
                  </a:solidFill>
                  <a:latin typeface="微软雅黑"/>
                  <a:ea typeface="微软雅黑"/>
                </a:endParaRPr>
              </a:p>
            </p:txBody>
          </p:sp>
          <p:sp>
            <p:nvSpPr>
              <p:cNvPr id="31" name="TextBox 31">
                <a:extLst>
                  <a:ext uri="{FF2B5EF4-FFF2-40B4-BE49-F238E27FC236}">
                    <a16:creationId xmlns:a16="http://schemas.microsoft.com/office/drawing/2014/main" id="{3B6EBDDD-2434-0B79-C694-CFEB773BCE75}"/>
                  </a:ext>
                </a:extLst>
              </p:cNvPr>
              <p:cNvSpPr txBox="1"/>
              <p:nvPr/>
            </p:nvSpPr>
            <p:spPr>
              <a:xfrm>
                <a:off x="8373525" y="3449562"/>
                <a:ext cx="3124015" cy="786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zh-CN" altLang="en-US" sz="1050" b="1" dirty="0"/>
                  <a:t>聚焦工业机器人、特殊作业机器人、服务消费机器人、智能机器人的研发与销售；覆盖智能车载设备、可穿戴智能设备、智能家庭消费设备的制造与销售，以及智能无人飞行器、智能农机装备、智能基础制造装备、智能仪器仪表制造。</a:t>
                </a:r>
                <a:endParaRPr lang="en-US" sz="1050" b="1" dirty="0"/>
              </a:p>
            </p:txBody>
          </p:sp>
        </p:grpSp>
        <p:grpSp>
          <p:nvGrpSpPr>
            <p:cNvPr id="32" name="Group 32">
              <a:extLst>
                <a:ext uri="{FF2B5EF4-FFF2-40B4-BE49-F238E27FC236}">
                  <a16:creationId xmlns:a16="http://schemas.microsoft.com/office/drawing/2014/main" id="{1F9A2411-3E15-0808-F2B3-7A37DE065646}"/>
                </a:ext>
              </a:extLst>
            </p:cNvPr>
            <p:cNvGrpSpPr/>
            <p:nvPr/>
          </p:nvGrpSpPr>
          <p:grpSpPr>
            <a:xfrm>
              <a:off x="3641890" y="4186151"/>
              <a:ext cx="7849300" cy="873595"/>
              <a:chOff x="3648240" y="4305692"/>
              <a:chExt cx="7849300" cy="873595"/>
            </a:xfrm>
          </p:grpSpPr>
          <p:sp>
            <p:nvSpPr>
              <p:cNvPr id="33" name="AutoShape 33">
                <a:extLst>
                  <a:ext uri="{FF2B5EF4-FFF2-40B4-BE49-F238E27FC236}">
                    <a16:creationId xmlns:a16="http://schemas.microsoft.com/office/drawing/2014/main" id="{44554DAC-FFC2-FCA6-F15E-9E567FE4DD36}"/>
                  </a:ext>
                </a:extLst>
              </p:cNvPr>
              <p:cNvSpPr/>
              <p:nvPr/>
            </p:nvSpPr>
            <p:spPr>
              <a:xfrm>
                <a:off x="3648240" y="4367048"/>
                <a:ext cx="114300" cy="114300"/>
              </a:xfrm>
              <a:prstGeom prst="ellipse">
                <a:avLst/>
              </a:prstGeom>
              <a:solidFill>
                <a:srgbClr val="EA5371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4" name="AutoShape 34">
                <a:extLst>
                  <a:ext uri="{FF2B5EF4-FFF2-40B4-BE49-F238E27FC236}">
                    <a16:creationId xmlns:a16="http://schemas.microsoft.com/office/drawing/2014/main" id="{F7837DBC-02D0-50F6-94F7-B7F798EA8720}"/>
                  </a:ext>
                </a:extLst>
              </p:cNvPr>
              <p:cNvSpPr/>
              <p:nvPr/>
            </p:nvSpPr>
            <p:spPr>
              <a:xfrm>
                <a:off x="4778890" y="4305692"/>
                <a:ext cx="3240475" cy="786400"/>
              </a:xfrm>
              <a:prstGeom prst="roundRect">
                <a:avLst>
                  <a:gd name="adj" fmla="val 50000"/>
                </a:avLst>
              </a:prstGeom>
              <a:solidFill>
                <a:srgbClr val="EA5371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5" name="TextBox 35">
                <a:extLst>
                  <a:ext uri="{FF2B5EF4-FFF2-40B4-BE49-F238E27FC236}">
                    <a16:creationId xmlns:a16="http://schemas.microsoft.com/office/drawing/2014/main" id="{693E7A88-F916-3415-777E-CC4B442ECD86}"/>
                  </a:ext>
                </a:extLst>
              </p:cNvPr>
              <p:cNvSpPr txBox="1"/>
              <p:nvPr/>
            </p:nvSpPr>
            <p:spPr>
              <a:xfrm>
                <a:off x="4837923" y="4373298"/>
                <a:ext cx="651188" cy="651188"/>
              </a:xfrm>
              <a:prstGeom prst="ellipse">
                <a:avLst/>
              </a:prstGeom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04</a:t>
                </a:r>
                <a:endParaRPr lang="en-US" sz="1100"/>
              </a:p>
            </p:txBody>
          </p:sp>
          <p:sp>
            <p:nvSpPr>
              <p:cNvPr id="36" name="TextBox 36">
                <a:extLst>
                  <a:ext uri="{FF2B5EF4-FFF2-40B4-BE49-F238E27FC236}">
                    <a16:creationId xmlns:a16="http://schemas.microsoft.com/office/drawing/2014/main" id="{F940D8A5-F299-E57E-1582-964BFCE698B6}"/>
                  </a:ext>
                </a:extLst>
              </p:cNvPr>
              <p:cNvSpPr txBox="1"/>
              <p:nvPr/>
            </p:nvSpPr>
            <p:spPr>
              <a:xfrm>
                <a:off x="5548143" y="4315960"/>
                <a:ext cx="2194998" cy="7654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zh-CN" altLang="en-US" sz="18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数据服务</a:t>
                </a:r>
                <a:endParaRPr lang="en-US" sz="1100" dirty="0"/>
              </a:p>
            </p:txBody>
          </p:sp>
          <p:sp>
            <p:nvSpPr>
              <p:cNvPr id="37" name="TextBox 37">
                <a:extLst>
                  <a:ext uri="{FF2B5EF4-FFF2-40B4-BE49-F238E27FC236}">
                    <a16:creationId xmlns:a16="http://schemas.microsoft.com/office/drawing/2014/main" id="{322799D6-1073-4555-6D83-28E7C2337A90}"/>
                  </a:ext>
                </a:extLst>
              </p:cNvPr>
              <p:cNvSpPr txBox="1"/>
              <p:nvPr/>
            </p:nvSpPr>
            <p:spPr>
              <a:xfrm>
                <a:off x="8108366" y="4392888"/>
                <a:ext cx="3389174" cy="786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zh-CN" altLang="en-US" sz="1050" b="1" dirty="0"/>
                  <a:t>提供智能农业管理、数据处理服务、互联网数据服务、大数据服务；运营人工智能双创服务平台、人工智能基础资源与技术平台、信息系统集成服务。</a:t>
                </a:r>
                <a:endParaRPr lang="en-US" sz="1050" b="1" dirty="0"/>
              </a:p>
            </p:txBody>
          </p:sp>
        </p:grpSp>
        <p:grpSp>
          <p:nvGrpSpPr>
            <p:cNvPr id="38" name="Group 38">
              <a:extLst>
                <a:ext uri="{FF2B5EF4-FFF2-40B4-BE49-F238E27FC236}">
                  <a16:creationId xmlns:a16="http://schemas.microsoft.com/office/drawing/2014/main" id="{E9E0C51C-59EC-352E-4240-ADA4ED7D739F}"/>
                </a:ext>
              </a:extLst>
            </p:cNvPr>
            <p:cNvGrpSpPr/>
            <p:nvPr/>
          </p:nvGrpSpPr>
          <p:grpSpPr>
            <a:xfrm>
              <a:off x="2996890" y="4935059"/>
              <a:ext cx="8522010" cy="983748"/>
              <a:chOff x="3003240" y="5054600"/>
              <a:chExt cx="8522010" cy="983748"/>
            </a:xfrm>
          </p:grpSpPr>
          <p:sp>
            <p:nvSpPr>
              <p:cNvPr id="39" name="AutoShape 39">
                <a:extLst>
                  <a:ext uri="{FF2B5EF4-FFF2-40B4-BE49-F238E27FC236}">
                    <a16:creationId xmlns:a16="http://schemas.microsoft.com/office/drawing/2014/main" id="{4F3E2658-16CE-B650-A146-1268037757F9}"/>
                  </a:ext>
                </a:extLst>
              </p:cNvPr>
              <p:cNvSpPr/>
              <p:nvPr/>
            </p:nvSpPr>
            <p:spPr>
              <a:xfrm>
                <a:off x="3003240" y="5054600"/>
                <a:ext cx="114300" cy="114300"/>
              </a:xfrm>
              <a:prstGeom prst="ellipse">
                <a:avLst/>
              </a:prstGeom>
              <a:solidFill>
                <a:srgbClr val="FB6C6C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0" name="AutoShape 40">
                <a:extLst>
                  <a:ext uri="{FF2B5EF4-FFF2-40B4-BE49-F238E27FC236}">
                    <a16:creationId xmlns:a16="http://schemas.microsoft.com/office/drawing/2014/main" id="{4FA6AF69-BD63-6EAF-B8DC-24F1220E8A7E}"/>
                  </a:ext>
                </a:extLst>
              </p:cNvPr>
              <p:cNvSpPr/>
              <p:nvPr/>
            </p:nvSpPr>
            <p:spPr>
              <a:xfrm>
                <a:off x="4009637" y="5247522"/>
                <a:ext cx="3240475" cy="786400"/>
              </a:xfrm>
              <a:prstGeom prst="roundRect">
                <a:avLst>
                  <a:gd name="adj" fmla="val 50000"/>
                </a:avLst>
              </a:prstGeom>
              <a:solidFill>
                <a:srgbClr val="FB6C6C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TextBox 41">
                <a:extLst>
                  <a:ext uri="{FF2B5EF4-FFF2-40B4-BE49-F238E27FC236}">
                    <a16:creationId xmlns:a16="http://schemas.microsoft.com/office/drawing/2014/main" id="{CB3DFEA0-D297-82FF-0644-60E710CB734A}"/>
                  </a:ext>
                </a:extLst>
              </p:cNvPr>
              <p:cNvSpPr txBox="1"/>
              <p:nvPr/>
            </p:nvSpPr>
            <p:spPr>
              <a:xfrm>
                <a:off x="4068670" y="5315128"/>
                <a:ext cx="651188" cy="651188"/>
              </a:xfrm>
              <a:prstGeom prst="ellipse">
                <a:avLst/>
              </a:prstGeom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05</a:t>
                </a:r>
                <a:endParaRPr lang="en-US" sz="1100"/>
              </a:p>
            </p:txBody>
          </p:sp>
          <p:sp>
            <p:nvSpPr>
              <p:cNvPr id="42" name="TextBox 42">
                <a:extLst>
                  <a:ext uri="{FF2B5EF4-FFF2-40B4-BE49-F238E27FC236}">
                    <a16:creationId xmlns:a16="http://schemas.microsoft.com/office/drawing/2014/main" id="{CF6C9B54-F61C-E2DA-5C09-68EC37DBAB29}"/>
                  </a:ext>
                </a:extLst>
              </p:cNvPr>
              <p:cNvSpPr txBox="1"/>
              <p:nvPr/>
            </p:nvSpPr>
            <p:spPr>
              <a:xfrm>
                <a:off x="4778890" y="5257790"/>
                <a:ext cx="2194998" cy="7654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zh-CN" altLang="en-US" sz="18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新能源技术</a:t>
                </a:r>
                <a:endParaRPr lang="en-US" sz="1100" dirty="0"/>
              </a:p>
            </p:txBody>
          </p:sp>
          <p:sp>
            <p:nvSpPr>
              <p:cNvPr id="43" name="TextBox 43">
                <a:extLst>
                  <a:ext uri="{FF2B5EF4-FFF2-40B4-BE49-F238E27FC236}">
                    <a16:creationId xmlns:a16="http://schemas.microsoft.com/office/drawing/2014/main" id="{E1C1328B-9C86-488D-8115-C7BCCDD28F2A}"/>
                  </a:ext>
                </a:extLst>
              </p:cNvPr>
              <p:cNvSpPr txBox="1"/>
              <p:nvPr/>
            </p:nvSpPr>
            <p:spPr>
              <a:xfrm>
                <a:off x="7366823" y="5251949"/>
                <a:ext cx="4158427" cy="786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zh-CN" altLang="en-US" sz="1050" b="1" dirty="0"/>
                  <a:t>开展电力电子元器件制造、电力行业高效节能技术研发、电线电缆经营；提供发电技术服务、风力发电、太阳能发电技术服务、余热发电关键技术研发。</a:t>
                </a:r>
                <a:endParaRPr lang="en-US" sz="1050" b="1" dirty="0"/>
              </a:p>
            </p:txBody>
          </p:sp>
        </p:grpSp>
      </p:grpSp>
      <p:sp>
        <p:nvSpPr>
          <p:cNvPr id="44" name="TextBox 44">
            <a:extLst>
              <a:ext uri="{FF2B5EF4-FFF2-40B4-BE49-F238E27FC236}">
                <a16:creationId xmlns:a16="http://schemas.microsoft.com/office/drawing/2014/main" id="{EBFFC67B-6E02-AA96-18D4-18BD4FD1DDC2}"/>
              </a:ext>
            </a:extLst>
          </p:cNvPr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800" b="1" i="0" dirty="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经营范围与研究方向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50459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26F42-36ED-21F6-D1B4-3760D1BE2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6A27EF1-FDF9-02F3-CA31-25AD3DBD8F7C}"/>
              </a:ext>
            </a:extLst>
          </p:cNvPr>
          <p:cNvSpPr txBox="1"/>
          <p:nvPr/>
        </p:nvSpPr>
        <p:spPr>
          <a:xfrm>
            <a:off x="3046576" y="1600200"/>
            <a:ext cx="8840623" cy="30480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>
              <a:spcBef>
                <a:spcPts val="1000"/>
              </a:spcBef>
              <a:defRPr/>
            </a:pPr>
            <a:r>
              <a:rPr lang="zh-CN" altLang="en-US" sz="1400" dirty="0"/>
              <a:t>王瑞，男，汉族，</a:t>
            </a:r>
            <a:r>
              <a:rPr lang="en-US" altLang="zh-CN" sz="1400" dirty="0"/>
              <a:t>1997</a:t>
            </a:r>
            <a:r>
              <a:rPr lang="zh-CN" altLang="en-US" sz="1400" dirty="0"/>
              <a:t>年</a:t>
            </a:r>
            <a:r>
              <a:rPr lang="en-US" altLang="zh-CN" sz="1400" dirty="0"/>
              <a:t>11</a:t>
            </a:r>
            <a:r>
              <a:rPr lang="zh-CN" altLang="en-US" sz="1400" dirty="0"/>
              <a:t>月生，山东泰安人，原奇安信科技集团安全研究员，现任北京启明曙光科技有限公司执行董事</a:t>
            </a:r>
            <a:r>
              <a:rPr lang="en-US" altLang="zh-CN" sz="1400" dirty="0"/>
              <a:t>&amp;</a:t>
            </a:r>
            <a:r>
              <a:rPr lang="zh-CN" altLang="en-US" sz="1400" dirty="0"/>
              <a:t>总经理，</a:t>
            </a:r>
            <a:r>
              <a:rPr lang="en-US" altLang="zh-CN" sz="1400" dirty="0"/>
              <a:t>LYSHARK</a:t>
            </a:r>
            <a:r>
              <a:rPr lang="zh-CN" altLang="en-US" sz="1400" dirty="0"/>
              <a:t>（信息安全电子刊物出版品牌）创始人，业内资深信息安全专家，微软全球最有价值专家（</a:t>
            </a:r>
            <a:r>
              <a:rPr lang="en-US" altLang="zh-CN" sz="1400" dirty="0"/>
              <a:t>Microsoft MVP</a:t>
            </a:r>
            <a:r>
              <a:rPr lang="zh-CN" altLang="en-US" sz="1400" dirty="0"/>
              <a:t>），华为云开发者专家，金山办公最有价值专家，科创中国北京人才库专家，中国知网论文评审专家库专家，并拥有具备实战价值的软件著作权 </a:t>
            </a:r>
            <a:r>
              <a:rPr lang="en-US" altLang="zh-CN" sz="1400" dirty="0"/>
              <a:t>15 </a:t>
            </a:r>
            <a:r>
              <a:rPr lang="zh-CN" altLang="en-US" sz="1400" dirty="0"/>
              <a:t>余项及数十项专业技术认证。</a:t>
            </a:r>
            <a:endParaRPr lang="en-US" altLang="zh-CN" sz="1400" dirty="0"/>
          </a:p>
          <a:p>
            <a:pPr>
              <a:spcBef>
                <a:spcPts val="1000"/>
              </a:spcBef>
              <a:defRPr/>
            </a:pPr>
            <a:r>
              <a:rPr lang="zh-CN" altLang="en-US" sz="1400" dirty="0"/>
              <a:t>作为自学成才的信息安全专家与人工智能技术先行者，他 </a:t>
            </a:r>
            <a:r>
              <a:rPr lang="en-US" altLang="zh-CN" sz="1400" dirty="0"/>
              <a:t>13 </a:t>
            </a:r>
            <a:r>
              <a:rPr lang="zh-CN" altLang="en-US" sz="1400" dirty="0"/>
              <a:t>岁起凭借兴趣踏入编程领域，在无人指导的情况下摸爬滚打潜心钻研，从简洁朴素的黑白界面起步，完整亲历并见证了从 </a:t>
            </a:r>
            <a:r>
              <a:rPr lang="en-US" altLang="zh-CN" sz="1400" dirty="0"/>
              <a:t>Windows 98 </a:t>
            </a:r>
            <a:r>
              <a:rPr lang="zh-CN" altLang="en-US" sz="1400" dirty="0"/>
              <a:t>到 </a:t>
            </a:r>
            <a:r>
              <a:rPr lang="en-US" altLang="zh-CN" sz="1400" dirty="0"/>
              <a:t>Windows 11 </a:t>
            </a:r>
            <a:r>
              <a:rPr lang="zh-CN" altLang="en-US" sz="1400" dirty="0"/>
              <a:t>的操作系统全图形化迭代历程，与微软技术相伴成长十五载。</a:t>
            </a:r>
            <a:br>
              <a:rPr lang="zh-CN" altLang="en-US" sz="1400" dirty="0"/>
            </a:br>
            <a:endParaRPr lang="en-US" altLang="zh-CN" sz="1400" dirty="0"/>
          </a:p>
          <a:p>
            <a:pPr>
              <a:spcBef>
                <a:spcPts val="1000"/>
              </a:spcBef>
              <a:defRPr/>
            </a:pPr>
            <a:r>
              <a:rPr lang="zh-CN" altLang="en-US" sz="1400" dirty="0"/>
              <a:t>十五年来深耕不辍、初心不改，他深耕 </a:t>
            </a:r>
            <a:r>
              <a:rPr lang="en-US" altLang="zh-CN" sz="1400" dirty="0"/>
              <a:t>Visual C++ </a:t>
            </a:r>
            <a:r>
              <a:rPr lang="zh-CN" altLang="en-US" sz="1400" dirty="0"/>
              <a:t>安全编程、</a:t>
            </a:r>
            <a:r>
              <a:rPr lang="en-US" altLang="zh-CN" sz="1400" dirty="0"/>
              <a:t>Windows </a:t>
            </a:r>
            <a:r>
              <a:rPr lang="zh-CN" altLang="en-US" sz="1400" dirty="0"/>
              <a:t>驱动开发、二进制逆向分析等核心技术，长期专注于微软底层编程技术在信息安全领域的实践与创新，拥有十余年行业研究经验。研究方向覆盖网络安全、渗透测试、安全开发、安全运维、软件逆向分析、计算机反病毒等多个领域，并长期在互联网博客平台分享研究成果与实战经验，始终保持对信息安全行业的热忱与坚守。</a:t>
            </a:r>
            <a:endParaRPr lang="en-US" altLang="zh-CN" dirty="0"/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2990214A-83BD-F4A4-F971-33A0B0993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887" y="4793985"/>
            <a:ext cx="1523999" cy="151444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2CCDDBB-58A4-D55A-5A77-A678AB56C05E}"/>
              </a:ext>
            </a:extLst>
          </p:cNvPr>
          <p:cNvSpPr txBox="1"/>
          <p:nvPr/>
        </p:nvSpPr>
        <p:spPr>
          <a:xfrm>
            <a:off x="381000" y="304800"/>
            <a:ext cx="2286000" cy="5334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r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800" b="1" dirty="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</a:rPr>
              <a:t>创始人简介</a:t>
            </a:r>
            <a:endParaRPr lang="en-US" sz="1100" dirty="0"/>
          </a:p>
        </p:txBody>
      </p:sp>
      <p:pic>
        <p:nvPicPr>
          <p:cNvPr id="3074" name="Picture 2" descr="创始人头像">
            <a:extLst>
              <a:ext uri="{FF2B5EF4-FFF2-40B4-BE49-F238E27FC236}">
                <a16:creationId xmlns:a16="http://schemas.microsoft.com/office/drawing/2014/main" id="{A416E8CA-8AB8-F919-A58E-85F959B9E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43" y="2209800"/>
            <a:ext cx="1518914" cy="1518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7">
            <a:extLst>
              <a:ext uri="{FF2B5EF4-FFF2-40B4-BE49-F238E27FC236}">
                <a16:creationId xmlns:a16="http://schemas.microsoft.com/office/drawing/2014/main" id="{52FC37C9-B1B5-F286-37D9-1A1B0F868EE8}"/>
              </a:ext>
            </a:extLst>
          </p:cNvPr>
          <p:cNvSpPr txBox="1"/>
          <p:nvPr/>
        </p:nvSpPr>
        <p:spPr>
          <a:xfrm>
            <a:off x="7848600" y="6308429"/>
            <a:ext cx="990957" cy="337141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>
              <a:lnSpc>
                <a:spcPct val="120000"/>
              </a:lnSpc>
              <a:defRPr/>
            </a:pPr>
            <a:r>
              <a:rPr lang="zh-CN" altLang="en-US" sz="1100" b="1" dirty="0"/>
              <a:t>创始人微信</a:t>
            </a:r>
            <a:endParaRPr lang="en-US" sz="11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948941C-BAEB-FB29-84F8-E23EE80E0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762500"/>
            <a:ext cx="1523999" cy="152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7">
            <a:extLst>
              <a:ext uri="{FF2B5EF4-FFF2-40B4-BE49-F238E27FC236}">
                <a16:creationId xmlns:a16="http://schemas.microsoft.com/office/drawing/2014/main" id="{373B8652-5B07-5C7C-309C-CB76657C8CF5}"/>
              </a:ext>
            </a:extLst>
          </p:cNvPr>
          <p:cNvSpPr txBox="1"/>
          <p:nvPr/>
        </p:nvSpPr>
        <p:spPr>
          <a:xfrm>
            <a:off x="5181599" y="6308429"/>
            <a:ext cx="762000" cy="337141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>
              <a:lnSpc>
                <a:spcPct val="120000"/>
              </a:lnSpc>
              <a:defRPr/>
            </a:pPr>
            <a:r>
              <a:rPr lang="zh-CN" altLang="en-US" sz="1100" b="1" dirty="0"/>
              <a:t>个人履历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4209148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844b4d6-5300-4f9d-a51d-76c2aa14e237"/>
          <p:cNvGrpSpPr/>
          <p:nvPr/>
        </p:nvGrpSpPr>
        <p:grpSpPr>
          <a:xfrm>
            <a:off x="673100" y="1130300"/>
            <a:ext cx="10845801" cy="5003800"/>
            <a:chOff x="673100" y="1130300"/>
            <a:chExt cx="10845801" cy="5003800"/>
          </a:xfrm>
        </p:grpSpPr>
        <p:sp>
          <p:nvSpPr>
            <p:cNvPr id="3" name="AutoShape 3"/>
            <p:cNvSpPr/>
            <p:nvPr/>
          </p:nvSpPr>
          <p:spPr>
            <a:xfrm>
              <a:off x="673100" y="3032299"/>
              <a:ext cx="10845801" cy="316823"/>
            </a:xfrm>
            <a:prstGeom prst="rect">
              <a:avLst/>
            </a:prstGeom>
            <a:solidFill>
              <a:srgbClr val="778495">
                <a:alpha val="14901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>
              <a:off x="673100" y="2738482"/>
              <a:ext cx="2335164" cy="2214518"/>
              <a:chOff x="673100" y="2738482"/>
              <a:chExt cx="2335164" cy="2214518"/>
            </a:xfrm>
          </p:grpSpPr>
          <p:sp>
            <p:nvSpPr>
              <p:cNvPr id="5" name="TextBox 5"/>
              <p:cNvSpPr txBox="1"/>
              <p:nvPr/>
            </p:nvSpPr>
            <p:spPr>
              <a:xfrm>
                <a:off x="1438089" y="2738482"/>
                <a:ext cx="805186" cy="904456"/>
              </a:xfrm>
              <a:custGeom>
                <a:avLst/>
                <a:gdLst/>
                <a:ahLst/>
                <a:cxnLst/>
                <a:rect l="l" t="t" r="r" b="b"/>
                <a:pathLst>
                  <a:path w="1488" h="1680">
                    <a:moveTo>
                      <a:pt x="1488" y="498"/>
                    </a:moveTo>
                    <a:cubicBezTo>
                      <a:pt x="1488" y="450"/>
                      <a:pt x="1454" y="390"/>
                      <a:pt x="1413" y="366"/>
                    </a:cubicBezTo>
                    <a:cubicBezTo>
                      <a:pt x="820" y="24"/>
                      <a:pt x="820" y="24"/>
                      <a:pt x="820" y="24"/>
                    </a:cubicBezTo>
                    <a:cubicBezTo>
                      <a:pt x="779" y="0"/>
                      <a:pt x="710" y="0"/>
                      <a:pt x="669" y="24"/>
                    </a:cubicBezTo>
                    <a:cubicBezTo>
                      <a:pt x="76" y="366"/>
                      <a:pt x="76" y="366"/>
                      <a:pt x="76" y="366"/>
                    </a:cubicBezTo>
                    <a:cubicBezTo>
                      <a:pt x="35" y="390"/>
                      <a:pt x="0" y="450"/>
                      <a:pt x="0" y="498"/>
                    </a:cubicBezTo>
                    <a:cubicBezTo>
                      <a:pt x="0" y="1182"/>
                      <a:pt x="0" y="1182"/>
                      <a:pt x="0" y="1182"/>
                    </a:cubicBezTo>
                    <a:cubicBezTo>
                      <a:pt x="0" y="1231"/>
                      <a:pt x="35" y="1289"/>
                      <a:pt x="76" y="1314"/>
                    </a:cubicBezTo>
                    <a:cubicBezTo>
                      <a:pt x="669" y="1656"/>
                      <a:pt x="669" y="1656"/>
                      <a:pt x="669" y="1656"/>
                    </a:cubicBezTo>
                    <a:cubicBezTo>
                      <a:pt x="710" y="1680"/>
                      <a:pt x="779" y="1680"/>
                      <a:pt x="820" y="1656"/>
                    </a:cubicBezTo>
                    <a:cubicBezTo>
                      <a:pt x="1413" y="1314"/>
                      <a:pt x="1413" y="1314"/>
                      <a:pt x="1413" y="1314"/>
                    </a:cubicBezTo>
                    <a:cubicBezTo>
                      <a:pt x="1454" y="1289"/>
                      <a:pt x="1488" y="1231"/>
                      <a:pt x="1488" y="1182"/>
                    </a:cubicBezTo>
                    <a:lnTo>
                      <a:pt x="1488" y="49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solidFill>
                  <a:srgbClr val="F9B82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zh-CN" altLang="en-US" sz="1200" b="1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星火诞生</a:t>
                </a:r>
                <a:endParaRPr lang="en-US" sz="1200" b="1" dirty="0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673100" y="4187827"/>
                <a:ext cx="2335164" cy="76517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zh-CN" altLang="en-US" sz="1200" b="0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企业</a:t>
                </a:r>
                <a:r>
                  <a:rPr lang="zh-CN" altLang="en-US" sz="12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网站开发及完成</a:t>
                </a:r>
                <a:r>
                  <a:rPr lang="en-US" altLang="zh-CN" sz="12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ICP/</a:t>
                </a:r>
                <a:r>
                  <a:rPr lang="zh-CN" altLang="en-US" sz="12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公安网备案</a:t>
                </a:r>
                <a:r>
                  <a:rPr lang="zh-CN" altLang="en-US" sz="1200" b="0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，当前企业正处于星火期。</a:t>
                </a:r>
                <a:endParaRPr lang="en-US" sz="1100" dirty="0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673100" y="3642938"/>
                <a:ext cx="2335164" cy="54488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r>
                  <a:rPr lang="en-US" altLang="zh-CN" b="1" dirty="0"/>
                  <a:t>2026</a:t>
                </a:r>
                <a:r>
                  <a:rPr lang="zh-CN" altLang="en-US" b="1" dirty="0"/>
                  <a:t>年</a:t>
                </a:r>
                <a:r>
                  <a:rPr lang="en-US" altLang="zh-CN" b="1" dirty="0"/>
                  <a:t>2</a:t>
                </a:r>
                <a:r>
                  <a:rPr lang="zh-CN" altLang="en-US" b="1" dirty="0"/>
                  <a:t>月</a:t>
                </a:r>
                <a:r>
                  <a:rPr lang="en-US" altLang="zh-CN" b="1" dirty="0"/>
                  <a:t>9</a:t>
                </a:r>
                <a:r>
                  <a:rPr lang="zh-CN" altLang="en-US" b="1" dirty="0"/>
                  <a:t>日</a:t>
                </a:r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>
              <a:off x="3509979" y="2738482"/>
              <a:ext cx="2335164" cy="2519318"/>
              <a:chOff x="3509979" y="2738482"/>
              <a:chExt cx="2335164" cy="2519318"/>
            </a:xfrm>
          </p:grpSpPr>
          <p:sp>
            <p:nvSpPr>
              <p:cNvPr id="9" name="TextBox 9"/>
              <p:cNvSpPr txBox="1"/>
              <p:nvPr/>
            </p:nvSpPr>
            <p:spPr>
              <a:xfrm>
                <a:off x="4274968" y="2738482"/>
                <a:ext cx="805186" cy="904456"/>
              </a:xfrm>
              <a:custGeom>
                <a:avLst/>
                <a:gdLst/>
                <a:ahLst/>
                <a:cxnLst/>
                <a:rect l="l" t="t" r="r" b="b"/>
                <a:pathLst>
                  <a:path w="1488" h="1680">
                    <a:moveTo>
                      <a:pt x="1488" y="498"/>
                    </a:moveTo>
                    <a:cubicBezTo>
                      <a:pt x="1488" y="450"/>
                      <a:pt x="1454" y="390"/>
                      <a:pt x="1413" y="366"/>
                    </a:cubicBezTo>
                    <a:cubicBezTo>
                      <a:pt x="820" y="24"/>
                      <a:pt x="820" y="24"/>
                      <a:pt x="820" y="24"/>
                    </a:cubicBezTo>
                    <a:cubicBezTo>
                      <a:pt x="779" y="0"/>
                      <a:pt x="710" y="0"/>
                      <a:pt x="669" y="24"/>
                    </a:cubicBezTo>
                    <a:cubicBezTo>
                      <a:pt x="76" y="366"/>
                      <a:pt x="76" y="366"/>
                      <a:pt x="76" y="366"/>
                    </a:cubicBezTo>
                    <a:cubicBezTo>
                      <a:pt x="35" y="390"/>
                      <a:pt x="0" y="450"/>
                      <a:pt x="0" y="498"/>
                    </a:cubicBezTo>
                    <a:cubicBezTo>
                      <a:pt x="0" y="1182"/>
                      <a:pt x="0" y="1182"/>
                      <a:pt x="0" y="1182"/>
                    </a:cubicBezTo>
                    <a:cubicBezTo>
                      <a:pt x="0" y="1231"/>
                      <a:pt x="35" y="1289"/>
                      <a:pt x="76" y="1314"/>
                    </a:cubicBezTo>
                    <a:cubicBezTo>
                      <a:pt x="669" y="1656"/>
                      <a:pt x="669" y="1656"/>
                      <a:pt x="669" y="1656"/>
                    </a:cubicBezTo>
                    <a:cubicBezTo>
                      <a:pt x="710" y="1680"/>
                      <a:pt x="779" y="1680"/>
                      <a:pt x="820" y="1656"/>
                    </a:cubicBezTo>
                    <a:cubicBezTo>
                      <a:pt x="1413" y="1314"/>
                      <a:pt x="1413" y="1314"/>
                      <a:pt x="1413" y="1314"/>
                    </a:cubicBezTo>
                    <a:cubicBezTo>
                      <a:pt x="1454" y="1289"/>
                      <a:pt x="1488" y="1231"/>
                      <a:pt x="1488" y="1182"/>
                    </a:cubicBezTo>
                    <a:lnTo>
                      <a:pt x="1488" y="49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solidFill>
                  <a:srgbClr val="F9B82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zh-CN" altLang="en-US" sz="1200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cs typeface="Arial"/>
                  </a:rPr>
                  <a:t>明察之眼</a:t>
                </a:r>
                <a:endParaRPr lang="en-US" altLang="zh-CN" sz="1200" b="1" dirty="0">
                  <a:ln/>
                  <a:solidFill>
                    <a:srgbClr val="2F2F2F">
                      <a:alpha val="100000"/>
                    </a:srgbClr>
                  </a:solidFill>
                  <a:latin typeface="Arial"/>
                  <a:cs typeface="Arial"/>
                </a:endParaRPr>
              </a:p>
              <a:p>
                <a:pPr algn="ctr">
                  <a:defRPr/>
                </a:pPr>
                <a:r>
                  <a:rPr lang="zh-CN" altLang="en-US" sz="1200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cs typeface="Arial"/>
                  </a:rPr>
                  <a:t>铸剑</a:t>
                </a:r>
                <a:endParaRPr lang="en-US" sz="1200" b="1" dirty="0">
                  <a:ln/>
                  <a:solidFill>
                    <a:srgbClr val="2F2F2F">
                      <a:alpha val="100000"/>
                    </a:srgbClr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3509979" y="4187827"/>
                <a:ext cx="2335164" cy="106997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defRPr/>
                </a:pPr>
                <a:r>
                  <a:rPr lang="zh-CN" altLang="en-US" sz="12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</a:rPr>
                  <a:t>明察之眼网站设计，完善基础框架并补充设计理念，计划训练针对心理学、周易理论、生肖星座、</a:t>
                </a:r>
                <a:r>
                  <a:rPr lang="en-US" altLang="zh-CN" sz="12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</a:rPr>
                  <a:t>MBTI</a:t>
                </a:r>
                <a:r>
                  <a:rPr lang="zh-CN" alt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</a:rPr>
                  <a:t>人格、小</a:t>
                </a:r>
                <a:r>
                  <a:rPr lang="zh-CN" altLang="en-US" sz="12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</a:rPr>
                  <a:t>模型的准备工作。</a:t>
                </a:r>
                <a:endParaRPr lang="en-US" altLang="zh-CN" sz="1200" dirty="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</a:endParaRPr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3509979" y="3642938"/>
                <a:ext cx="2335164" cy="54488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>
                  <a:spcBef>
                    <a:spcPts val="0"/>
                  </a:spcBef>
                  <a:defRPr/>
                </a:pPr>
                <a:r>
                  <a:rPr lang="en-US" b="1" dirty="0"/>
                  <a:t>2026</a:t>
                </a:r>
                <a:r>
                  <a:rPr lang="zh-CN" altLang="en-US" b="1" dirty="0"/>
                  <a:t>年</a:t>
                </a:r>
                <a:r>
                  <a:rPr lang="en-US" altLang="zh-CN" b="1" dirty="0"/>
                  <a:t>5</a:t>
                </a:r>
                <a:r>
                  <a:rPr lang="zh-CN" altLang="en-US" b="1" dirty="0"/>
                  <a:t>月</a:t>
                </a:r>
                <a:r>
                  <a:rPr lang="en-US" altLang="zh-CN" b="1" dirty="0"/>
                  <a:t>15</a:t>
                </a:r>
                <a:r>
                  <a:rPr lang="zh-CN" altLang="en-US" b="1" dirty="0"/>
                  <a:t>日</a:t>
                </a:r>
                <a:endParaRPr lang="en-US" b="1" dirty="0"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6346859" y="2738482"/>
              <a:ext cx="2335164" cy="3395618"/>
              <a:chOff x="6346859" y="2738482"/>
              <a:chExt cx="2335164" cy="3395618"/>
            </a:xfrm>
          </p:grpSpPr>
          <p:sp>
            <p:nvSpPr>
              <p:cNvPr id="13" name="TextBox 13"/>
              <p:cNvSpPr txBox="1"/>
              <p:nvPr/>
            </p:nvSpPr>
            <p:spPr>
              <a:xfrm>
                <a:off x="7111848" y="2738482"/>
                <a:ext cx="805186" cy="904456"/>
              </a:xfrm>
              <a:custGeom>
                <a:avLst/>
                <a:gdLst/>
                <a:ahLst/>
                <a:cxnLst/>
                <a:rect l="l" t="t" r="r" b="b"/>
                <a:pathLst>
                  <a:path w="1488" h="1680">
                    <a:moveTo>
                      <a:pt x="1488" y="498"/>
                    </a:moveTo>
                    <a:cubicBezTo>
                      <a:pt x="1488" y="450"/>
                      <a:pt x="1454" y="390"/>
                      <a:pt x="1413" y="366"/>
                    </a:cubicBezTo>
                    <a:cubicBezTo>
                      <a:pt x="820" y="24"/>
                      <a:pt x="820" y="24"/>
                      <a:pt x="820" y="24"/>
                    </a:cubicBezTo>
                    <a:cubicBezTo>
                      <a:pt x="779" y="0"/>
                      <a:pt x="710" y="0"/>
                      <a:pt x="669" y="24"/>
                    </a:cubicBezTo>
                    <a:cubicBezTo>
                      <a:pt x="76" y="366"/>
                      <a:pt x="76" y="366"/>
                      <a:pt x="76" y="366"/>
                    </a:cubicBezTo>
                    <a:cubicBezTo>
                      <a:pt x="35" y="390"/>
                      <a:pt x="0" y="450"/>
                      <a:pt x="0" y="498"/>
                    </a:cubicBezTo>
                    <a:cubicBezTo>
                      <a:pt x="0" y="1182"/>
                      <a:pt x="0" y="1182"/>
                      <a:pt x="0" y="1182"/>
                    </a:cubicBezTo>
                    <a:cubicBezTo>
                      <a:pt x="0" y="1231"/>
                      <a:pt x="35" y="1289"/>
                      <a:pt x="76" y="1314"/>
                    </a:cubicBezTo>
                    <a:cubicBezTo>
                      <a:pt x="669" y="1656"/>
                      <a:pt x="669" y="1656"/>
                      <a:pt x="669" y="1656"/>
                    </a:cubicBezTo>
                    <a:cubicBezTo>
                      <a:pt x="710" y="1680"/>
                      <a:pt x="779" y="1680"/>
                      <a:pt x="820" y="1656"/>
                    </a:cubicBezTo>
                    <a:cubicBezTo>
                      <a:pt x="1413" y="1314"/>
                      <a:pt x="1413" y="1314"/>
                      <a:pt x="1413" y="1314"/>
                    </a:cubicBezTo>
                    <a:cubicBezTo>
                      <a:pt x="1454" y="1289"/>
                      <a:pt x="1488" y="1231"/>
                      <a:pt x="1488" y="1182"/>
                    </a:cubicBezTo>
                    <a:lnTo>
                      <a:pt x="1488" y="49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solidFill>
                  <a:srgbClr val="F9B82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0" i="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6346859" y="4187827"/>
                <a:ext cx="2335164" cy="194627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zh-CN" altLang="en-US" sz="1200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</a:rPr>
                  <a:t>待填</a:t>
                </a:r>
                <a:endParaRPr lang="en-US" altLang="zh-CN" sz="900" dirty="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6346859" y="3642938"/>
                <a:ext cx="2335164" cy="54488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zh-CN" altLang="en-US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</a:rPr>
                  <a:t>待填</a:t>
                </a:r>
                <a:endParaRPr lang="en-US" altLang="zh-CN" sz="1100" dirty="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>
              <a:off x="9183737" y="2738482"/>
              <a:ext cx="2335164" cy="3395618"/>
              <a:chOff x="9183737" y="2738482"/>
              <a:chExt cx="2335164" cy="3395618"/>
            </a:xfrm>
          </p:grpSpPr>
          <p:sp>
            <p:nvSpPr>
              <p:cNvPr id="17" name="TextBox 17"/>
              <p:cNvSpPr txBox="1"/>
              <p:nvPr/>
            </p:nvSpPr>
            <p:spPr>
              <a:xfrm>
                <a:off x="9948726" y="2738482"/>
                <a:ext cx="805186" cy="904456"/>
              </a:xfrm>
              <a:custGeom>
                <a:avLst/>
                <a:gdLst/>
                <a:ahLst/>
                <a:cxnLst/>
                <a:rect l="l" t="t" r="r" b="b"/>
                <a:pathLst>
                  <a:path w="1488" h="1680">
                    <a:moveTo>
                      <a:pt x="1488" y="498"/>
                    </a:moveTo>
                    <a:cubicBezTo>
                      <a:pt x="1488" y="450"/>
                      <a:pt x="1454" y="390"/>
                      <a:pt x="1413" y="366"/>
                    </a:cubicBezTo>
                    <a:cubicBezTo>
                      <a:pt x="820" y="24"/>
                      <a:pt x="820" y="24"/>
                      <a:pt x="820" y="24"/>
                    </a:cubicBezTo>
                    <a:cubicBezTo>
                      <a:pt x="779" y="0"/>
                      <a:pt x="710" y="0"/>
                      <a:pt x="669" y="24"/>
                    </a:cubicBezTo>
                    <a:cubicBezTo>
                      <a:pt x="76" y="366"/>
                      <a:pt x="76" y="366"/>
                      <a:pt x="76" y="366"/>
                    </a:cubicBezTo>
                    <a:cubicBezTo>
                      <a:pt x="35" y="390"/>
                      <a:pt x="0" y="450"/>
                      <a:pt x="0" y="498"/>
                    </a:cubicBezTo>
                    <a:cubicBezTo>
                      <a:pt x="0" y="1182"/>
                      <a:pt x="0" y="1182"/>
                      <a:pt x="0" y="1182"/>
                    </a:cubicBezTo>
                    <a:cubicBezTo>
                      <a:pt x="0" y="1231"/>
                      <a:pt x="35" y="1289"/>
                      <a:pt x="76" y="1314"/>
                    </a:cubicBezTo>
                    <a:cubicBezTo>
                      <a:pt x="669" y="1656"/>
                      <a:pt x="669" y="1656"/>
                      <a:pt x="669" y="1656"/>
                    </a:cubicBezTo>
                    <a:cubicBezTo>
                      <a:pt x="710" y="1680"/>
                      <a:pt x="779" y="1680"/>
                      <a:pt x="820" y="1656"/>
                    </a:cubicBezTo>
                    <a:cubicBezTo>
                      <a:pt x="1413" y="1314"/>
                      <a:pt x="1413" y="1314"/>
                      <a:pt x="1413" y="1314"/>
                    </a:cubicBezTo>
                    <a:cubicBezTo>
                      <a:pt x="1454" y="1289"/>
                      <a:pt x="1488" y="1231"/>
                      <a:pt x="1488" y="1182"/>
                    </a:cubicBezTo>
                    <a:lnTo>
                      <a:pt x="1488" y="49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solidFill>
                  <a:srgbClr val="F9B82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0" i="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04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9183737" y="4187827"/>
                <a:ext cx="2335164" cy="194627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zh-CN" altLang="en-US" sz="1200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</a:rPr>
                  <a:t>待填</a:t>
                </a:r>
                <a:endParaRPr lang="en-US" altLang="zh-CN" sz="900" dirty="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9183737" y="3642938"/>
                <a:ext cx="2335164" cy="54488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zh-CN" altLang="en-US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</a:rPr>
                  <a:t>待填</a:t>
                </a:r>
                <a:endParaRPr lang="en-US" altLang="zh-CN" sz="1100" dirty="0"/>
              </a:p>
            </p:txBody>
          </p:sp>
        </p:grpSp>
        <p:sp>
          <p:nvSpPr>
            <p:cNvPr id="20" name="TextBox 20"/>
            <p:cNvSpPr txBox="1"/>
            <p:nvPr/>
          </p:nvSpPr>
          <p:spPr>
            <a:xfrm>
              <a:off x="673100" y="1130300"/>
              <a:ext cx="10845800" cy="1505098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1"/>
            <a:lstStyle/>
            <a:p>
              <a:pPr algn="ctr">
                <a:defRPr/>
              </a:pPr>
              <a:r>
                <a:rPr lang="zh-CN" altLang="en-US" sz="2400" b="1" i="0" dirty="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当前企业发展历程</a:t>
              </a:r>
              <a:endParaRPr lang="en-US" sz="1100" dirty="0"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800" b="1" i="0" dirty="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发展历程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400" y="1130300"/>
            <a:ext cx="7508134" cy="28067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7200" b="1" i="0">
                <a:ln w="19050"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谢谢观看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89c97b2-0edf-45ae-97e3-be321c9143c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867</Words>
  <Application>Microsoft Office PowerPoint</Application>
  <PresentationFormat>宽屏</PresentationFormat>
  <Paragraphs>62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Inter</vt:lpstr>
      <vt:lpstr>宋体</vt:lpstr>
      <vt:lpstr>微软雅黑</vt:lpstr>
      <vt:lpstr>Arial</vt:lpstr>
      <vt:lpstr>Calibri</vt:lpstr>
      <vt:lpstr>489c97b2-0edf-45ae-97e3-be321c9143c5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Admin</cp:lastModifiedBy>
  <cp:revision>70</cp:revision>
  <dcterms:created xsi:type="dcterms:W3CDTF">2006-08-16T00:00:00Z</dcterms:created>
  <dcterms:modified xsi:type="dcterms:W3CDTF">2026-06-02T13:06:09Z</dcterms:modified>
</cp:coreProperties>
</file>